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2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5" r:id="rId5"/>
    <p:sldMasterId id="2147483760" r:id="rId6"/>
    <p:sldMasterId id="2147483773" r:id="rId7"/>
  </p:sldMasterIdLst>
  <p:notesMasterIdLst>
    <p:notesMasterId r:id="rId47"/>
  </p:notesMasterIdLst>
  <p:handoutMasterIdLst>
    <p:handoutMasterId r:id="rId48"/>
  </p:handoutMasterIdLst>
  <p:sldIdLst>
    <p:sldId id="301" r:id="rId8"/>
    <p:sldId id="302" r:id="rId9"/>
    <p:sldId id="303" r:id="rId10"/>
    <p:sldId id="304" r:id="rId11"/>
    <p:sldId id="305" r:id="rId12"/>
    <p:sldId id="306" r:id="rId13"/>
    <p:sldId id="314" r:id="rId14"/>
    <p:sldId id="329" r:id="rId15"/>
    <p:sldId id="332" r:id="rId16"/>
    <p:sldId id="330" r:id="rId17"/>
    <p:sldId id="331" r:id="rId18"/>
    <p:sldId id="333" r:id="rId19"/>
    <p:sldId id="315" r:id="rId20"/>
    <p:sldId id="316" r:id="rId21"/>
    <p:sldId id="317" r:id="rId22"/>
    <p:sldId id="318" r:id="rId23"/>
    <p:sldId id="345" r:id="rId24"/>
    <p:sldId id="335" r:id="rId25"/>
    <p:sldId id="336" r:id="rId26"/>
    <p:sldId id="337" r:id="rId27"/>
    <p:sldId id="338" r:id="rId28"/>
    <p:sldId id="339" r:id="rId29"/>
    <p:sldId id="340" r:id="rId30"/>
    <p:sldId id="347" r:id="rId31"/>
    <p:sldId id="348" r:id="rId32"/>
    <p:sldId id="349" r:id="rId33"/>
    <p:sldId id="346" r:id="rId34"/>
    <p:sldId id="341" r:id="rId35"/>
    <p:sldId id="342" r:id="rId36"/>
    <p:sldId id="343" r:id="rId37"/>
    <p:sldId id="325" r:id="rId38"/>
    <p:sldId id="326" r:id="rId39"/>
    <p:sldId id="308" r:id="rId40"/>
    <p:sldId id="327" r:id="rId41"/>
    <p:sldId id="310" r:id="rId42"/>
    <p:sldId id="311" r:id="rId43"/>
    <p:sldId id="312" r:id="rId44"/>
    <p:sldId id="313" r:id="rId45"/>
    <p:sldId id="324" r:id="rId46"/>
  </p:sldIdLst>
  <p:sldSz cx="12192000" cy="6858000"/>
  <p:notesSz cx="6858000" cy="9144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entury Gothic" panose="020B0502020202020204" pitchFamily="34" charset="0"/>
      <p:regular r:id="rId53"/>
      <p:bold r:id="rId54"/>
      <p:italic r:id="rId55"/>
      <p:boldItalic r:id="rId56"/>
    </p:embeddedFont>
    <p:embeddedFont>
      <p:font typeface="Consolas" panose="020B0609020204030204" pitchFamily="49" charset="0"/>
      <p:regular r:id="rId57"/>
      <p:bold r:id="rId58"/>
      <p:italic r:id="rId59"/>
      <p:boldItalic r:id="rId60"/>
    </p:embeddedFont>
    <p:embeddedFont>
      <p:font typeface="Nunito" pitchFamily="2" charset="0"/>
      <p:regular r:id="rId61"/>
      <p:bold r:id="rId62"/>
      <p:italic r:id="rId63"/>
      <p:boldItalic r:id="rId64"/>
    </p:embeddedFont>
    <p:embeddedFont>
      <p:font typeface="Nunito Light" pitchFamily="2" charset="0"/>
      <p:regular r:id="rId65"/>
      <p:italic r:id="rId66"/>
    </p:embeddedFont>
    <p:embeddedFont>
      <p:font typeface="Poppins ExtraLight" panose="00000300000000000000" pitchFamily="2" charset="0"/>
      <p:regular r:id="rId67"/>
      <p:italic r:id="rId68"/>
    </p:embeddedFont>
    <p:embeddedFont>
      <p:font typeface="Poppins Thin" panose="00000300000000000000" pitchFamily="2" charset="0"/>
      <p:regular r:id="rId69"/>
      <p:italic r:id="rId70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CAB"/>
    <a:srgbClr val="3C3C3C"/>
    <a:srgbClr val="F04C25"/>
    <a:srgbClr val="EC4B2F"/>
    <a:srgbClr val="DDEFF3"/>
    <a:srgbClr val="DDDDDD"/>
    <a:srgbClr val="F8F8F8"/>
    <a:srgbClr val="969696"/>
    <a:srgbClr val="B2B2B2"/>
    <a:srgbClr val="F7AE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2CE084-6834-E949-9B8D-DED5C4215780}" v="79" dt="2023-09-16T10:11:02.6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4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83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66" Type="http://schemas.openxmlformats.org/officeDocument/2006/relationships/font" Target="fonts/font18.fntdata"/><Relationship Id="rId7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1" Type="http://schemas.openxmlformats.org/officeDocument/2006/relationships/font" Target="fonts/font13.fntdata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handoutMaster" Target="handoutMasters/handout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font" Target="fonts/font21.fntdata"/><Relationship Id="rId8" Type="http://schemas.openxmlformats.org/officeDocument/2006/relationships/slide" Target="slides/slide1.xml"/><Relationship Id="rId51" Type="http://schemas.openxmlformats.org/officeDocument/2006/relationships/font" Target="fonts/font3.fntdata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font" Target="fonts/font22.fntdata"/><Relationship Id="rId75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73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34" Type="http://schemas.openxmlformats.org/officeDocument/2006/relationships/slide" Target="slides/slide27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Master" Target="slideMasters/slideMaster3.xml"/><Relationship Id="rId7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D1AFA60D-1107-43F1-9C19-0E54314700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854E7A7-0636-43E3-9644-88BC3A1ECB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D5C64-84FA-4397-9F15-B8EFAD728C9A}" type="datetimeFigureOut">
              <a:rPr lang="nl-BE" smtClean="0"/>
              <a:t>18/09/2023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FDF2C5D-7E31-4265-BE75-4B05B26CF2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1CAB660-587C-4B77-A60E-04FDC2D03E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56FC6-7783-49A4-882A-75CEA66B7B9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72033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png>
</file>

<file path=ppt/media/image11.svg>
</file>

<file path=ppt/media/image110.svg>
</file>

<file path=ppt/media/image111.png>
</file>

<file path=ppt/media/image112.sv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sv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jpeg>
</file>

<file path=ppt/media/image149.png>
</file>

<file path=ppt/media/image15.svg>
</file>

<file path=ppt/media/image150.png>
</file>

<file path=ppt/media/image151.jpeg>
</file>

<file path=ppt/media/image152.png>
</file>

<file path=ppt/media/image153.jpeg>
</file>

<file path=ppt/media/image154.jpeg>
</file>

<file path=ppt/media/image155.png>
</file>

<file path=ppt/media/image156.png>
</file>

<file path=ppt/media/image157.jpeg>
</file>

<file path=ppt/media/image158.jpeg>
</file>

<file path=ppt/media/image159.png>
</file>

<file path=ppt/media/image16.png>
</file>

<file path=ppt/media/image160.png>
</file>

<file path=ppt/media/image161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jpe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sv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sv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02753-A4CE-462A-8F17-9039B686C85C}" type="datetimeFigureOut">
              <a:rPr lang="nl-BE" smtClean="0"/>
              <a:t>18/09/2023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EC093-E33E-4B54-8DF9-8D56486FC8F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27823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7237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3.svg"/><Relationship Id="rId7" Type="http://schemas.openxmlformats.org/officeDocument/2006/relationships/image" Target="../media/image15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Relationship Id="rId9" Type="http://schemas.openxmlformats.org/officeDocument/2006/relationships/image" Target="../media/image7.svg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svg"/><Relationship Id="rId2" Type="http://schemas.openxmlformats.org/officeDocument/2006/relationships/image" Target="../media/image116.png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svg"/><Relationship Id="rId2" Type="http://schemas.openxmlformats.org/officeDocument/2006/relationships/image" Target="../media/image118.png"/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svg"/><Relationship Id="rId2" Type="http://schemas.openxmlformats.org/officeDocument/2006/relationships/image" Target="../media/image120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svg"/><Relationship Id="rId2" Type="http://schemas.openxmlformats.org/officeDocument/2006/relationships/image" Target="../media/image9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7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8.svg"/><Relationship Id="rId4" Type="http://schemas.openxmlformats.org/officeDocument/2006/relationships/image" Target="../media/image5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5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8.svg"/><Relationship Id="rId4" Type="http://schemas.openxmlformats.org/officeDocument/2006/relationships/image" Target="../media/image57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6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8.svg"/><Relationship Id="rId4" Type="http://schemas.openxmlformats.org/officeDocument/2006/relationships/image" Target="../media/image57.png"/></Relationships>
</file>

<file path=ppt/slideLayouts/_rels/slideLayout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58.sv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svg"/><Relationship Id="rId2" Type="http://schemas.openxmlformats.org/officeDocument/2006/relationships/image" Target="../media/image69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7" Type="http://schemas.openxmlformats.org/officeDocument/2006/relationships/image" Target="../media/image58.svg"/><Relationship Id="rId2" Type="http://schemas.openxmlformats.org/officeDocument/2006/relationships/image" Target="../media/image7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7.png"/><Relationship Id="rId5" Type="http://schemas.openxmlformats.org/officeDocument/2006/relationships/image" Target="../media/image74.svg"/><Relationship Id="rId4" Type="http://schemas.openxmlformats.org/officeDocument/2006/relationships/image" Target="../media/image73.png"/></Relationships>
</file>

<file path=ppt/slideLayouts/_rels/slideLayout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76.svg"/><Relationship Id="rId7" Type="http://schemas.openxmlformats.org/officeDocument/2006/relationships/image" Target="../media/image78.svg"/><Relationship Id="rId2" Type="http://schemas.openxmlformats.org/officeDocument/2006/relationships/image" Target="../media/image7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7.png"/><Relationship Id="rId5" Type="http://schemas.openxmlformats.org/officeDocument/2006/relationships/image" Target="../media/image77.svg"/><Relationship Id="rId4" Type="http://schemas.openxmlformats.org/officeDocument/2006/relationships/image" Target="../media/image65.png"/><Relationship Id="rId9" Type="http://schemas.openxmlformats.org/officeDocument/2006/relationships/image" Target="../media/image58.sv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79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svg"/><Relationship Id="rId2" Type="http://schemas.openxmlformats.org/officeDocument/2006/relationships/image" Target="../media/image81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svg"/><Relationship Id="rId2" Type="http://schemas.openxmlformats.org/officeDocument/2006/relationships/image" Target="../media/image83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svg"/><Relationship Id="rId2" Type="http://schemas.openxmlformats.org/officeDocument/2006/relationships/image" Target="../media/image8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7" Type="http://schemas.openxmlformats.org/officeDocument/2006/relationships/image" Target="../media/image7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svg"/><Relationship Id="rId2" Type="http://schemas.openxmlformats.org/officeDocument/2006/relationships/image" Target="../media/image8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8.svg"/><Relationship Id="rId4" Type="http://schemas.openxmlformats.org/officeDocument/2006/relationships/image" Target="../media/image57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svg"/><Relationship Id="rId2" Type="http://schemas.openxmlformats.org/officeDocument/2006/relationships/image" Target="../media/image8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svg"/><Relationship Id="rId2" Type="http://schemas.openxmlformats.org/officeDocument/2006/relationships/image" Target="../media/image9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svg"/><Relationship Id="rId2" Type="http://schemas.openxmlformats.org/officeDocument/2006/relationships/image" Target="../media/image9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svg"/><Relationship Id="rId4" Type="http://schemas.openxmlformats.org/officeDocument/2006/relationships/image" Target="../media/image3.png"/></Relationships>
</file>

<file path=ppt/slideLayouts/_rels/slideLayout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6.svg"/><Relationship Id="rId7" Type="http://schemas.openxmlformats.org/officeDocument/2006/relationships/image" Target="../media/image100.svg"/><Relationship Id="rId2" Type="http://schemas.openxmlformats.org/officeDocument/2006/relationships/image" Target="../media/image9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99.png"/><Relationship Id="rId5" Type="http://schemas.openxmlformats.org/officeDocument/2006/relationships/image" Target="../media/image98.svg"/><Relationship Id="rId4" Type="http://schemas.openxmlformats.org/officeDocument/2006/relationships/image" Target="../media/image97.png"/><Relationship Id="rId9" Type="http://schemas.openxmlformats.org/officeDocument/2006/relationships/image" Target="../media/image7.svg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svg"/><Relationship Id="rId2" Type="http://schemas.openxmlformats.org/officeDocument/2006/relationships/image" Target="../media/image101.png"/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7" Type="http://schemas.openxmlformats.org/officeDocument/2006/relationships/image" Target="../media/image7.svg"/><Relationship Id="rId2" Type="http://schemas.openxmlformats.org/officeDocument/2006/relationships/image" Target="../media/image10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06.svg"/><Relationship Id="rId4" Type="http://schemas.openxmlformats.org/officeDocument/2006/relationships/image" Target="../media/image105.png"/></Relationships>
</file>

<file path=ppt/slideLayouts/_rels/slideLayout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8.svg"/><Relationship Id="rId7" Type="http://schemas.openxmlformats.org/officeDocument/2006/relationships/image" Target="../media/image112.svg"/><Relationship Id="rId2" Type="http://schemas.openxmlformats.org/officeDocument/2006/relationships/image" Target="../media/image10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1.png"/><Relationship Id="rId5" Type="http://schemas.openxmlformats.org/officeDocument/2006/relationships/image" Target="../media/image110.svg"/><Relationship Id="rId4" Type="http://schemas.openxmlformats.org/officeDocument/2006/relationships/image" Target="../media/image109.png"/><Relationship Id="rId9" Type="http://schemas.openxmlformats.org/officeDocument/2006/relationships/image" Target="../media/image7.sv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svg"/><Relationship Id="rId2" Type="http://schemas.openxmlformats.org/officeDocument/2006/relationships/image" Target="../media/image93.png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svg"/><Relationship Id="rId2" Type="http://schemas.openxmlformats.org/officeDocument/2006/relationships/image" Target="../media/image11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294B1EA-C359-E80E-E512-45251D317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8000" y="0"/>
            <a:ext cx="9054000" cy="634922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6828E65-EF47-9D79-C8FF-4DCA2323B57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3AEB6-A383-92D6-01E5-872534A72A0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5C565-F191-4A65-6899-91BC417C5F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D1A3F-7B5E-E44D-1F76-D31283A60F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46B43D23-71AD-EACB-C04F-39C550A0C9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457450"/>
            <a:ext cx="11160123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45D4F25-4C23-E0DA-5C7A-D665FC991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045577"/>
            <a:ext cx="11160123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83476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0C7DC0E9-206B-3EC5-5A9A-91594C0EE8A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447"/>
          <a:stretch/>
        </p:blipFill>
        <p:spPr>
          <a:xfrm rot="10800000">
            <a:off x="6675543" y="5426034"/>
            <a:ext cx="4761335" cy="143196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E0157AD-A891-A1AC-9563-C7000319F2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6421892" y="1787400"/>
            <a:ext cx="5204805" cy="32832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3BC9DF6-267F-1569-9F12-E1CB06A9EEF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3396"/>
          <a:stretch/>
        </p:blipFill>
        <p:spPr>
          <a:xfrm rot="16200000">
            <a:off x="8317808" y="-1734057"/>
            <a:ext cx="1427412" cy="4895522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9DD749A-EF56-0681-080F-05B6E60570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21892" y="1787389"/>
            <a:ext cx="5219245" cy="3283200"/>
          </a:xfrm>
          <a:custGeom>
            <a:avLst/>
            <a:gdLst>
              <a:gd name="connsiteX0" fmla="*/ 104944 w 6019800"/>
              <a:gd name="connsiteY0" fmla="*/ 0 h 3786819"/>
              <a:gd name="connsiteX1" fmla="*/ 5914856 w 6019800"/>
              <a:gd name="connsiteY1" fmla="*/ 0 h 3786819"/>
              <a:gd name="connsiteX2" fmla="*/ 5958650 w 6019800"/>
              <a:gd name="connsiteY2" fmla="*/ 170319 h 3786819"/>
              <a:gd name="connsiteX3" fmla="*/ 6019800 w 6019800"/>
              <a:gd name="connsiteY3" fmla="*/ 776919 h 3786819"/>
              <a:gd name="connsiteX4" fmla="*/ 3009900 w 6019800"/>
              <a:gd name="connsiteY4" fmla="*/ 3786819 h 3786819"/>
              <a:gd name="connsiteX5" fmla="*/ 0 w 6019800"/>
              <a:gd name="connsiteY5" fmla="*/ 776919 h 3786819"/>
              <a:gd name="connsiteX6" fmla="*/ 61151 w 6019800"/>
              <a:gd name="connsiteY6" fmla="*/ 170319 h 378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9800" h="3786819">
                <a:moveTo>
                  <a:pt x="104944" y="0"/>
                </a:moveTo>
                <a:lnTo>
                  <a:pt x="5914856" y="0"/>
                </a:lnTo>
                <a:lnTo>
                  <a:pt x="5958650" y="170319"/>
                </a:lnTo>
                <a:cubicBezTo>
                  <a:pt x="5998744" y="366256"/>
                  <a:pt x="6019800" y="569129"/>
                  <a:pt x="6019800" y="776919"/>
                </a:cubicBezTo>
                <a:cubicBezTo>
                  <a:pt x="6019800" y="2439241"/>
                  <a:pt x="4672222" y="3786819"/>
                  <a:pt x="3009900" y="3786819"/>
                </a:cubicBezTo>
                <a:cubicBezTo>
                  <a:pt x="1347578" y="3786819"/>
                  <a:pt x="0" y="2439241"/>
                  <a:pt x="0" y="776919"/>
                </a:cubicBezTo>
                <a:cubicBezTo>
                  <a:pt x="0" y="569129"/>
                  <a:pt x="21056" y="366256"/>
                  <a:pt x="61151" y="170319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5B8ABBF-7F90-5487-BEAE-C2085A41546E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501B4-8662-315C-12F6-DD444D0A3D1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437BB-3B68-3295-D2FC-3233649D951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BCEF97D-428F-5DC6-799A-CDF44C71EB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E89CA-1E5F-6B52-C912-30D9822E48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457450"/>
            <a:ext cx="5580065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82E70A7-2C48-50B1-8E87-713A1B946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2982003"/>
            <a:ext cx="5580065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2062516"/>
      </p:ext>
    </p:extLst>
  </p:cSld>
  <p:clrMapOvr>
    <a:masterClrMapping/>
  </p:clrMapOvr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1E4541B-1975-03AA-64BE-EB3E63F419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5229" y="1021445"/>
            <a:ext cx="1121539" cy="900000"/>
          </a:xfrm>
          <a:prstGeom prst="rect">
            <a:avLst/>
          </a:prstGeom>
        </p:spPr>
      </p:pic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5FF777E8-3B15-10D0-7BE6-6C1F774D737F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1DE26C5D-BEA6-4A85-B50D-DEDB6C05AC6E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2C993B2F-307D-459F-D620-B7F32D116909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AAEE3FD-B91F-E75D-6222-27A954435AE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6AB3B04-2EEC-3577-2838-6E729CFF6A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997998"/>
            <a:ext cx="7737223" cy="2211375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04807-E401-B120-3596-5DBB306E94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27388" y="2457450"/>
            <a:ext cx="7737223" cy="31393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 algn="ctr">
              <a:defRPr sz="1600" b="0" i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0488432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F08212B4-749A-8762-8976-4E8AE1562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058"/>
          <a:stretch>
            <a:fillRect/>
          </a:stretch>
        </p:blipFill>
        <p:spPr>
          <a:xfrm rot="16200000">
            <a:off x="6155702" y="1216305"/>
            <a:ext cx="7647208" cy="4425388"/>
          </a:xfrm>
          <a:custGeom>
            <a:avLst/>
            <a:gdLst>
              <a:gd name="connsiteX0" fmla="*/ 7647208 w 7647208"/>
              <a:gd name="connsiteY0" fmla="*/ 0 h 4425388"/>
              <a:gd name="connsiteX1" fmla="*/ 7647208 w 7647208"/>
              <a:gd name="connsiteY1" fmla="*/ 1649393 h 4425388"/>
              <a:gd name="connsiteX2" fmla="*/ 7252603 w 7647208"/>
              <a:gd name="connsiteY2" fmla="*/ 1649393 h 4425388"/>
              <a:gd name="connsiteX3" fmla="*/ 7252603 w 7647208"/>
              <a:gd name="connsiteY3" fmla="*/ 4425388 h 4425388"/>
              <a:gd name="connsiteX4" fmla="*/ 394604 w 7647208"/>
              <a:gd name="connsiteY4" fmla="*/ 4425388 h 4425388"/>
              <a:gd name="connsiteX5" fmla="*/ 394604 w 7647208"/>
              <a:gd name="connsiteY5" fmla="*/ 1649393 h 4425388"/>
              <a:gd name="connsiteX6" fmla="*/ 0 w 7647208"/>
              <a:gd name="connsiteY6" fmla="*/ 1649393 h 4425388"/>
              <a:gd name="connsiteX7" fmla="*/ 0 w 7647208"/>
              <a:gd name="connsiteY7" fmla="*/ 0 h 442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47208" h="4425388">
                <a:moveTo>
                  <a:pt x="7647208" y="0"/>
                </a:moveTo>
                <a:lnTo>
                  <a:pt x="7647208" y="1649393"/>
                </a:lnTo>
                <a:lnTo>
                  <a:pt x="7252603" y="1649393"/>
                </a:lnTo>
                <a:lnTo>
                  <a:pt x="7252603" y="4425388"/>
                </a:lnTo>
                <a:lnTo>
                  <a:pt x="394604" y="4425388"/>
                </a:lnTo>
                <a:lnTo>
                  <a:pt x="394604" y="1649393"/>
                </a:lnTo>
                <a:lnTo>
                  <a:pt x="0" y="1649393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E738BC7-B428-AE45-0402-7B49BF21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6611" y="0"/>
            <a:ext cx="4445703" cy="6858000"/>
          </a:xfrm>
          <a:custGeom>
            <a:avLst/>
            <a:gdLst>
              <a:gd name="connsiteX0" fmla="*/ 2020057 w 4445703"/>
              <a:gd name="connsiteY0" fmla="*/ 0 h 6858000"/>
              <a:gd name="connsiteX1" fmla="*/ 4445703 w 4445703"/>
              <a:gd name="connsiteY1" fmla="*/ 0 h 6858000"/>
              <a:gd name="connsiteX2" fmla="*/ 4445703 w 4445703"/>
              <a:gd name="connsiteY2" fmla="*/ 6858000 h 6858000"/>
              <a:gd name="connsiteX3" fmla="*/ 2020058 w 4445703"/>
              <a:gd name="connsiteY3" fmla="*/ 6858000 h 6858000"/>
              <a:gd name="connsiteX4" fmla="*/ 1729246 w 4445703"/>
              <a:gd name="connsiteY4" fmla="*/ 6681327 h 6858000"/>
              <a:gd name="connsiteX5" fmla="*/ 0 w 4445703"/>
              <a:gd name="connsiteY5" fmla="*/ 3429000 h 6858000"/>
              <a:gd name="connsiteX6" fmla="*/ 1729246 w 4445703"/>
              <a:gd name="connsiteY6" fmla="*/ 176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5703" h="6858000">
                <a:moveTo>
                  <a:pt x="2020057" y="0"/>
                </a:moveTo>
                <a:lnTo>
                  <a:pt x="4445703" y="0"/>
                </a:lnTo>
                <a:lnTo>
                  <a:pt x="4445703" y="6858000"/>
                </a:lnTo>
                <a:lnTo>
                  <a:pt x="2020058" y="6858000"/>
                </a:lnTo>
                <a:lnTo>
                  <a:pt x="1729246" y="6681327"/>
                </a:lnTo>
                <a:cubicBezTo>
                  <a:pt x="685941" y="5976483"/>
                  <a:pt x="0" y="4782844"/>
                  <a:pt x="0" y="3429000"/>
                </a:cubicBezTo>
                <a:cubicBezTo>
                  <a:pt x="0" y="2075157"/>
                  <a:pt x="685941" y="881518"/>
                  <a:pt x="1729246" y="176673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76B6D8C-68FE-8341-EFCA-D916B5F97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1519799"/>
            <a:ext cx="6521470" cy="291772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CA7A3037-54B7-5A6F-BAF7-44538A99940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4610323"/>
            <a:ext cx="6521471" cy="338554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lvl1pPr algn="l">
              <a:defRPr sz="1600" b="0" i="1"/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E6189C85-14E7-C9FC-35C7-61C92902C801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25BB0464-8246-4839-8CC7-89B08B6CA3D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BE48AB95-66C0-371F-0413-597CD017F7E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1811AE42-7B23-7402-64C7-8C2B4CDD0BA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3260047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F08212B4-749A-8762-8976-4E8AE1562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058"/>
          <a:stretch>
            <a:fillRect/>
          </a:stretch>
        </p:blipFill>
        <p:spPr>
          <a:xfrm rot="16200000">
            <a:off x="6155702" y="1216305"/>
            <a:ext cx="7647208" cy="4425388"/>
          </a:xfrm>
          <a:custGeom>
            <a:avLst/>
            <a:gdLst>
              <a:gd name="connsiteX0" fmla="*/ 7647208 w 7647208"/>
              <a:gd name="connsiteY0" fmla="*/ 0 h 4425388"/>
              <a:gd name="connsiteX1" fmla="*/ 7647208 w 7647208"/>
              <a:gd name="connsiteY1" fmla="*/ 1649393 h 4425388"/>
              <a:gd name="connsiteX2" fmla="*/ 7252603 w 7647208"/>
              <a:gd name="connsiteY2" fmla="*/ 1649393 h 4425388"/>
              <a:gd name="connsiteX3" fmla="*/ 7252603 w 7647208"/>
              <a:gd name="connsiteY3" fmla="*/ 4425388 h 4425388"/>
              <a:gd name="connsiteX4" fmla="*/ 394604 w 7647208"/>
              <a:gd name="connsiteY4" fmla="*/ 4425388 h 4425388"/>
              <a:gd name="connsiteX5" fmla="*/ 394604 w 7647208"/>
              <a:gd name="connsiteY5" fmla="*/ 1649393 h 4425388"/>
              <a:gd name="connsiteX6" fmla="*/ 0 w 7647208"/>
              <a:gd name="connsiteY6" fmla="*/ 1649393 h 4425388"/>
              <a:gd name="connsiteX7" fmla="*/ 0 w 7647208"/>
              <a:gd name="connsiteY7" fmla="*/ 0 h 442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47208" h="4425388">
                <a:moveTo>
                  <a:pt x="7647208" y="0"/>
                </a:moveTo>
                <a:lnTo>
                  <a:pt x="7647208" y="1649393"/>
                </a:lnTo>
                <a:lnTo>
                  <a:pt x="7252603" y="1649393"/>
                </a:lnTo>
                <a:lnTo>
                  <a:pt x="7252603" y="4425388"/>
                </a:lnTo>
                <a:lnTo>
                  <a:pt x="394604" y="4425388"/>
                </a:lnTo>
                <a:lnTo>
                  <a:pt x="394604" y="1649393"/>
                </a:lnTo>
                <a:lnTo>
                  <a:pt x="0" y="1649393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E738BC7-B428-AE45-0402-7B49BF21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6611" y="0"/>
            <a:ext cx="4445703" cy="6858000"/>
          </a:xfrm>
          <a:custGeom>
            <a:avLst/>
            <a:gdLst>
              <a:gd name="connsiteX0" fmla="*/ 2020057 w 4445703"/>
              <a:gd name="connsiteY0" fmla="*/ 0 h 6858000"/>
              <a:gd name="connsiteX1" fmla="*/ 4445703 w 4445703"/>
              <a:gd name="connsiteY1" fmla="*/ 0 h 6858000"/>
              <a:gd name="connsiteX2" fmla="*/ 4445703 w 4445703"/>
              <a:gd name="connsiteY2" fmla="*/ 6858000 h 6858000"/>
              <a:gd name="connsiteX3" fmla="*/ 2020058 w 4445703"/>
              <a:gd name="connsiteY3" fmla="*/ 6858000 h 6858000"/>
              <a:gd name="connsiteX4" fmla="*/ 1729246 w 4445703"/>
              <a:gd name="connsiteY4" fmla="*/ 6681327 h 6858000"/>
              <a:gd name="connsiteX5" fmla="*/ 0 w 4445703"/>
              <a:gd name="connsiteY5" fmla="*/ 3429000 h 6858000"/>
              <a:gd name="connsiteX6" fmla="*/ 1729246 w 4445703"/>
              <a:gd name="connsiteY6" fmla="*/ 176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5703" h="6858000">
                <a:moveTo>
                  <a:pt x="2020057" y="0"/>
                </a:moveTo>
                <a:lnTo>
                  <a:pt x="4445703" y="0"/>
                </a:lnTo>
                <a:lnTo>
                  <a:pt x="4445703" y="6858000"/>
                </a:lnTo>
                <a:lnTo>
                  <a:pt x="2020058" y="6858000"/>
                </a:lnTo>
                <a:lnTo>
                  <a:pt x="1729246" y="6681327"/>
                </a:lnTo>
                <a:cubicBezTo>
                  <a:pt x="685941" y="5976483"/>
                  <a:pt x="0" y="4782844"/>
                  <a:pt x="0" y="3429000"/>
                </a:cubicBezTo>
                <a:cubicBezTo>
                  <a:pt x="0" y="2075157"/>
                  <a:pt x="685941" y="881518"/>
                  <a:pt x="1729246" y="176673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76B6D8C-68FE-8341-EFCA-D916B5F97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1519799"/>
            <a:ext cx="6521470" cy="291772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CA7A3037-54B7-5A6F-BAF7-44538A99940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4610323"/>
            <a:ext cx="6521471" cy="338554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lvl1pPr algn="l">
              <a:defRPr sz="1600" b="0" i="1"/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E6189C85-14E7-C9FC-35C7-61C92902C801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CDF9304B-11A3-4C8E-8549-10E8C505B94F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BE48AB95-66C0-371F-0413-597CD017F7E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1811AE42-7B23-7402-64C7-8C2B4CDD0BA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2518706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1856E72-A653-639F-F9E9-A775583AF7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500"/>
          <a:stretch>
            <a:fillRect/>
          </a:stretch>
        </p:blipFill>
        <p:spPr>
          <a:xfrm rot="10800000">
            <a:off x="4457697" y="8628"/>
            <a:ext cx="7734303" cy="5575783"/>
          </a:xfrm>
          <a:custGeom>
            <a:avLst/>
            <a:gdLst>
              <a:gd name="connsiteX0" fmla="*/ 7734303 w 7734303"/>
              <a:gd name="connsiteY0" fmla="*/ 5575783 h 5575783"/>
              <a:gd name="connsiteX1" fmla="*/ 0 w 7734303"/>
              <a:gd name="connsiteY1" fmla="*/ 5575783 h 5575783"/>
              <a:gd name="connsiteX2" fmla="*/ 0 w 7734303"/>
              <a:gd name="connsiteY2" fmla="*/ 0 h 5575783"/>
              <a:gd name="connsiteX3" fmla="*/ 7734303 w 7734303"/>
              <a:gd name="connsiteY3" fmla="*/ 0 h 5575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4303" h="5575783">
                <a:moveTo>
                  <a:pt x="7734303" y="5575783"/>
                </a:moveTo>
                <a:lnTo>
                  <a:pt x="0" y="5575783"/>
                </a:lnTo>
                <a:lnTo>
                  <a:pt x="0" y="0"/>
                </a:lnTo>
                <a:lnTo>
                  <a:pt x="7734303" y="0"/>
                </a:lnTo>
                <a:close/>
              </a:path>
            </a:pathLst>
          </a:custGeom>
        </p:spPr>
      </p:pic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CC392A90-F02F-6724-7C36-F731DC3770D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57699" y="1085"/>
            <a:ext cx="7734301" cy="5572125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041A70C-B4C6-CC04-E962-6BDDE73444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288C2A4-B0E2-3C19-29AE-FC770C9A127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81AF909-CBEC-4556-BAEF-F31139690520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C97681C-148C-C73B-1BC7-050D5FA8427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4B7FF66-B68F-9F0D-D8D0-7E96B74C48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3" name="Title 20">
            <a:extLst>
              <a:ext uri="{FF2B5EF4-FFF2-40B4-BE49-F238E27FC236}">
                <a16:creationId xmlns:a16="http://schemas.microsoft.com/office/drawing/2014/main" id="{C834E2FE-4C3D-25AA-CB65-0123D31BD4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3429000"/>
            <a:ext cx="4190533" cy="798680"/>
          </a:xfr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 err="1"/>
              <a:t>Bedankt</a:t>
            </a:r>
            <a:r>
              <a:rPr lang="en-GB"/>
              <a:t>!</a:t>
            </a:r>
            <a:endParaRPr lang="en-BE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1A0C0AD-600C-C3B6-0636-564675A7AF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8" y="4449360"/>
            <a:ext cx="4198872" cy="2492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20000"/>
              </a:lnSpc>
              <a:buFont typeface="Arial" panose="020B0604020202020204" pitchFamily="34" charset="0"/>
              <a:buNone/>
              <a:defRPr sz="1800" b="0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1498426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D73269-B985-8940-6471-60C19BED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74CFE-E0F7-3140-4108-44D7495C6722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8DE0-78F2-FC62-93AF-60F7A96796C0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B9ABD-C563-61B1-6D71-EAABD486CCD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5DE3520F-B464-0DD1-1FF4-A471D8364B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11160127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357071822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7BDC6-B3B3-7F4B-F721-D9F06CCC7B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C0DA0-A551-D6B3-2BCE-99146FAE1BC7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4CA4E9-E664-2785-835C-512889A84F8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CBE5E-9122-E02A-7CED-9015567A975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557DAA5-F5EB-EF95-7A4F-4EEE88EA78E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77DBA36-DDE5-92A6-3086-F6603E8376D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3971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70768569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titels +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9FBB3D9-5491-08FB-7248-0C56498D3F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304419"/>
            <a:ext cx="5322090" cy="1116012"/>
          </a:xfrm>
        </p:spPr>
        <p:txBody>
          <a:bodyPr lIns="90000"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DCD618-5862-1ACC-FB63-D9EAC21F85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3973" y="304419"/>
            <a:ext cx="5322090" cy="1116013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>
            <a:lvl1pPr>
              <a:lnSpc>
                <a:spcPct val="85000"/>
              </a:lnSpc>
              <a:defRPr sz="4400" b="1" i="0">
                <a:solidFill>
                  <a:schemeClr val="bg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5D77F-BF38-F71B-C592-8AC4ECC4BA06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CFAE-7ED8-6D96-89E0-496BA1768003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5FA79-34B6-D880-2E66-87A45ED101A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E192B4F4-000C-5D76-23FB-846B97E2EF0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A25077-A7CF-1DB7-8E91-80AF2D9A1E6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3971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27279361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foto (links) /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8CEA147-0025-0F98-97B2-E6125D9F8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80" t="961" r="334"/>
          <a:stretch>
            <a:fillRect/>
          </a:stretch>
        </p:blipFill>
        <p:spPr>
          <a:xfrm>
            <a:off x="1" y="0"/>
            <a:ext cx="12210011" cy="6858000"/>
          </a:xfrm>
          <a:custGeom>
            <a:avLst/>
            <a:gdLst>
              <a:gd name="connsiteX0" fmla="*/ 0 w 12210011"/>
              <a:gd name="connsiteY0" fmla="*/ 0 h 6858000"/>
              <a:gd name="connsiteX1" fmla="*/ 12210011 w 12210011"/>
              <a:gd name="connsiteY1" fmla="*/ 0 h 6858000"/>
              <a:gd name="connsiteX2" fmla="*/ 12210011 w 12210011"/>
              <a:gd name="connsiteY2" fmla="*/ 6858000 h 6858000"/>
              <a:gd name="connsiteX3" fmla="*/ 0 w 122100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10011" h="6858000">
                <a:moveTo>
                  <a:pt x="0" y="0"/>
                </a:moveTo>
                <a:lnTo>
                  <a:pt x="12210011" y="0"/>
                </a:lnTo>
                <a:lnTo>
                  <a:pt x="1221001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378D874-02C3-B921-813D-10D1F11F5A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8380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98F8EF-B7DD-C982-17C6-4A394AF78F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304419"/>
            <a:ext cx="5580062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7328BC-5F7B-1D81-FED8-DD493F261AFE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F3F675-2EE5-0F45-D48A-C822B2F890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D7A2D-B3D3-EA04-B2B2-EE28076E577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8E50CE9-799E-DC5E-2372-42532E9151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6001" y="1628775"/>
            <a:ext cx="5580064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227917568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foto (links) /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8F8EF-B7DD-C982-17C6-4A394AF78F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378D874-02C3-B921-813D-10D1F11F5A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8" y="1628775"/>
            <a:ext cx="5322092" cy="471646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7328BC-5F7B-1D81-FED8-DD493F261AFE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F3F675-2EE5-0F45-D48A-C822B2F890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D7A2D-B3D3-EA04-B2B2-EE28076E577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82BC15-252B-9CF6-D98C-10F5575F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3971" y="1628775"/>
            <a:ext cx="5322093" cy="4716463"/>
          </a:xfrm>
        </p:spPr>
        <p:txBody>
          <a:bodyPr lIns="0"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229729880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foto (rechts) /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8CEA147-0025-0F98-97B2-E6125D9F8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80" t="961" r="334"/>
          <a:stretch>
            <a:fillRect/>
          </a:stretch>
        </p:blipFill>
        <p:spPr>
          <a:xfrm>
            <a:off x="1" y="0"/>
            <a:ext cx="12210011" cy="6858000"/>
          </a:xfrm>
          <a:custGeom>
            <a:avLst/>
            <a:gdLst>
              <a:gd name="connsiteX0" fmla="*/ 0 w 12210011"/>
              <a:gd name="connsiteY0" fmla="*/ 0 h 6858000"/>
              <a:gd name="connsiteX1" fmla="*/ 12210011 w 12210011"/>
              <a:gd name="connsiteY1" fmla="*/ 0 h 6858000"/>
              <a:gd name="connsiteX2" fmla="*/ 12210011 w 12210011"/>
              <a:gd name="connsiteY2" fmla="*/ 6858000 h 6858000"/>
              <a:gd name="connsiteX3" fmla="*/ 0 w 122100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10011" h="6858000">
                <a:moveTo>
                  <a:pt x="0" y="0"/>
                </a:moveTo>
                <a:lnTo>
                  <a:pt x="12210011" y="0"/>
                </a:lnTo>
                <a:lnTo>
                  <a:pt x="1221001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378D874-02C3-B921-813D-10D1F11F5A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3969" y="0"/>
            <a:ext cx="58380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7328BC-5F7B-1D81-FED8-DD493F261AFE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F3F675-2EE5-0F45-D48A-C822B2F890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D7A2D-B3D3-EA04-B2B2-EE28076E577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06F01A4-C9D2-BE35-0426-9AB950A3501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2D81DE2-D391-8E7C-7E33-2BF8ADA6F1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304419"/>
            <a:ext cx="5580063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3502555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foto (rechts) /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506991EA-06EF-3B60-FD2C-7C0AC09B16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3973" y="1628775"/>
            <a:ext cx="5322092" cy="471646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ED01CD-4DE7-B556-5103-FD866A30B8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915603-956E-DDD7-689A-D288A5269A8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7CAD8-B3AF-8B8A-DE4C-E234E149D8AA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139D71-6913-528F-3156-3E1F26F9EFB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CF5A95B0-3690-6E2E-1250-2C7C9654CF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107541469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patroon/f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32ADBBFE-8B79-4B13-5185-1AA5D799B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5760375" y="941218"/>
            <a:ext cx="7887684" cy="4975564"/>
          </a:xfrm>
          <a:custGeom>
            <a:avLst/>
            <a:gdLst>
              <a:gd name="connsiteX0" fmla="*/ 7887684 w 7887684"/>
              <a:gd name="connsiteY0" fmla="*/ 0 h 4975564"/>
              <a:gd name="connsiteX1" fmla="*/ 7887684 w 7887684"/>
              <a:gd name="connsiteY1" fmla="*/ 1171661 h 4975564"/>
              <a:gd name="connsiteX2" fmla="*/ 7372842 w 7887684"/>
              <a:gd name="connsiteY2" fmla="*/ 1171661 h 4975564"/>
              <a:gd name="connsiteX3" fmla="*/ 7372842 w 7887684"/>
              <a:gd name="connsiteY3" fmla="*/ 4975564 h 4975564"/>
              <a:gd name="connsiteX4" fmla="*/ 503731 w 7887684"/>
              <a:gd name="connsiteY4" fmla="*/ 4975564 h 4975564"/>
              <a:gd name="connsiteX5" fmla="*/ 503731 w 7887684"/>
              <a:gd name="connsiteY5" fmla="*/ 1171661 h 4975564"/>
              <a:gd name="connsiteX6" fmla="*/ 0 w 7887684"/>
              <a:gd name="connsiteY6" fmla="*/ 1171661 h 4975564"/>
              <a:gd name="connsiteX7" fmla="*/ 0 w 7887684"/>
              <a:gd name="connsiteY7" fmla="*/ 0 h 497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87684" h="4975564">
                <a:moveTo>
                  <a:pt x="7887684" y="0"/>
                </a:moveTo>
                <a:lnTo>
                  <a:pt x="7887684" y="1171661"/>
                </a:lnTo>
                <a:lnTo>
                  <a:pt x="7372842" y="1171661"/>
                </a:lnTo>
                <a:lnTo>
                  <a:pt x="7372842" y="4975564"/>
                </a:lnTo>
                <a:lnTo>
                  <a:pt x="503731" y="4975564"/>
                </a:lnTo>
                <a:lnTo>
                  <a:pt x="503731" y="1171661"/>
                </a:lnTo>
                <a:lnTo>
                  <a:pt x="0" y="1171661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096B116-79A6-E2F5-2F56-52A7018D66E5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7216875" y="1"/>
            <a:ext cx="4975124" cy="6857999"/>
          </a:xfrm>
          <a:custGeom>
            <a:avLst/>
            <a:gdLst>
              <a:gd name="connsiteX0" fmla="*/ 2006355 w 4975124"/>
              <a:gd name="connsiteY0" fmla="*/ 0 h 6857999"/>
              <a:gd name="connsiteX1" fmla="*/ 4975124 w 4975124"/>
              <a:gd name="connsiteY1" fmla="*/ 0 h 6857999"/>
              <a:gd name="connsiteX2" fmla="*/ 4975124 w 4975124"/>
              <a:gd name="connsiteY2" fmla="*/ 6857999 h 6857999"/>
              <a:gd name="connsiteX3" fmla="*/ 2006353 w 4975124"/>
              <a:gd name="connsiteY3" fmla="*/ 6857999 h 6857999"/>
              <a:gd name="connsiteX4" fmla="*/ 1735785 w 4975124"/>
              <a:gd name="connsiteY4" fmla="*/ 6693625 h 6857999"/>
              <a:gd name="connsiteX5" fmla="*/ 0 w 4975124"/>
              <a:gd name="connsiteY5" fmla="*/ 3429000 h 6857999"/>
              <a:gd name="connsiteX6" fmla="*/ 1735784 w 4975124"/>
              <a:gd name="connsiteY6" fmla="*/ 1643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5124" h="6857999">
                <a:moveTo>
                  <a:pt x="2006355" y="0"/>
                </a:moveTo>
                <a:lnTo>
                  <a:pt x="4975124" y="0"/>
                </a:lnTo>
                <a:lnTo>
                  <a:pt x="4975124" y="6857999"/>
                </a:lnTo>
                <a:lnTo>
                  <a:pt x="2006353" y="6857999"/>
                </a:lnTo>
                <a:lnTo>
                  <a:pt x="1735785" y="6693625"/>
                </a:lnTo>
                <a:cubicBezTo>
                  <a:pt x="688535" y="5986115"/>
                  <a:pt x="0" y="4787963"/>
                  <a:pt x="0" y="3429000"/>
                </a:cubicBezTo>
                <a:cubicBezTo>
                  <a:pt x="0" y="2070038"/>
                  <a:pt x="688535" y="871886"/>
                  <a:pt x="1735784" y="164376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E8234-18F8-5877-DBC5-2171158182ED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9214A3-87A6-16AE-F2D6-2E3CA47ABEF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AB234-D151-DAD3-69B7-1AE5212BC24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08B6FD-E919-85C8-947E-D1B395FAEF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304419"/>
            <a:ext cx="11160128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4557F868-D01C-34B4-3D4B-16A8F5575FE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11160126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3290951644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patroon/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3BA3DC6-D65A-81E9-A20F-81CD2B1DC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54" r="8887" b="5227"/>
          <a:stretch>
            <a:fillRect/>
          </a:stretch>
        </p:blipFill>
        <p:spPr>
          <a:xfrm rot="16200000">
            <a:off x="6269881" y="946992"/>
            <a:ext cx="6869112" cy="4975126"/>
          </a:xfrm>
          <a:custGeom>
            <a:avLst/>
            <a:gdLst>
              <a:gd name="connsiteX0" fmla="*/ 6869112 w 6869112"/>
              <a:gd name="connsiteY0" fmla="*/ 0 h 4975126"/>
              <a:gd name="connsiteX1" fmla="*/ 6869112 w 6869112"/>
              <a:gd name="connsiteY1" fmla="*/ 4975126 h 4975126"/>
              <a:gd name="connsiteX2" fmla="*/ 0 w 6869112"/>
              <a:gd name="connsiteY2" fmla="*/ 4975126 h 4975126"/>
              <a:gd name="connsiteX3" fmla="*/ 1 w 6869112"/>
              <a:gd name="connsiteY3" fmla="*/ 0 h 497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69112" h="4975126">
                <a:moveTo>
                  <a:pt x="6869112" y="0"/>
                </a:moveTo>
                <a:lnTo>
                  <a:pt x="6869112" y="4975126"/>
                </a:lnTo>
                <a:lnTo>
                  <a:pt x="0" y="4975126"/>
                </a:lnTo>
                <a:lnTo>
                  <a:pt x="1" y="0"/>
                </a:lnTo>
                <a:close/>
              </a:path>
            </a:pathLst>
          </a:cu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096B116-79A6-E2F5-2F56-52A7018D66E5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7216875" y="1"/>
            <a:ext cx="4975124" cy="6857999"/>
          </a:xfrm>
          <a:custGeom>
            <a:avLst/>
            <a:gdLst>
              <a:gd name="connsiteX0" fmla="*/ 2006355 w 4975124"/>
              <a:gd name="connsiteY0" fmla="*/ 0 h 6857999"/>
              <a:gd name="connsiteX1" fmla="*/ 4975124 w 4975124"/>
              <a:gd name="connsiteY1" fmla="*/ 0 h 6857999"/>
              <a:gd name="connsiteX2" fmla="*/ 4975124 w 4975124"/>
              <a:gd name="connsiteY2" fmla="*/ 6857999 h 6857999"/>
              <a:gd name="connsiteX3" fmla="*/ 2006353 w 4975124"/>
              <a:gd name="connsiteY3" fmla="*/ 6857999 h 6857999"/>
              <a:gd name="connsiteX4" fmla="*/ 1735785 w 4975124"/>
              <a:gd name="connsiteY4" fmla="*/ 6693625 h 6857999"/>
              <a:gd name="connsiteX5" fmla="*/ 0 w 4975124"/>
              <a:gd name="connsiteY5" fmla="*/ 3429000 h 6857999"/>
              <a:gd name="connsiteX6" fmla="*/ 1735784 w 4975124"/>
              <a:gd name="connsiteY6" fmla="*/ 1643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5124" h="6857999">
                <a:moveTo>
                  <a:pt x="2006355" y="0"/>
                </a:moveTo>
                <a:lnTo>
                  <a:pt x="4975124" y="0"/>
                </a:lnTo>
                <a:lnTo>
                  <a:pt x="4975124" y="6857999"/>
                </a:lnTo>
                <a:lnTo>
                  <a:pt x="2006353" y="6857999"/>
                </a:lnTo>
                <a:lnTo>
                  <a:pt x="1735785" y="6693625"/>
                </a:lnTo>
                <a:cubicBezTo>
                  <a:pt x="688535" y="5986115"/>
                  <a:pt x="0" y="4787963"/>
                  <a:pt x="0" y="3429000"/>
                </a:cubicBezTo>
                <a:cubicBezTo>
                  <a:pt x="0" y="2070038"/>
                  <a:pt x="688535" y="871886"/>
                  <a:pt x="1735784" y="164376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E8234-18F8-5877-DBC5-2171158182ED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9214A3-87A6-16AE-F2D6-2E3CA47ABEF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AB234-D151-DAD3-69B7-1AE5212BC24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08B6FD-E919-85C8-947E-D1B395FAEF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304419"/>
            <a:ext cx="11160128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43F89E07-CD75-49F7-0E54-E116911C9AE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11160126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158054783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EA93CC7-CB38-F753-0C0A-4EAB7D04B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678" r="4678"/>
          <a:stretch/>
        </p:blipFill>
        <p:spPr>
          <a:xfrm rot="16200000">
            <a:off x="1831619" y="1988678"/>
            <a:ext cx="6858001" cy="2880641"/>
          </a:xfrm>
          <a:prstGeom prst="rect">
            <a:avLst/>
          </a:prstGeom>
        </p:spPr>
      </p:pic>
      <p:sp>
        <p:nvSpPr>
          <p:cNvPr id="7" name="Picture Placeholder 16">
            <a:extLst>
              <a:ext uri="{FF2B5EF4-FFF2-40B4-BE49-F238E27FC236}">
                <a16:creationId xmlns:a16="http://schemas.microsoft.com/office/drawing/2014/main" id="{C5046157-E67B-1EF1-7706-FE384D3A58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0939" y="0"/>
            <a:ext cx="4975124" cy="6858000"/>
          </a:xfrm>
          <a:custGeom>
            <a:avLst/>
            <a:gdLst>
              <a:gd name="connsiteX0" fmla="*/ 0 w 4975124"/>
              <a:gd name="connsiteY0" fmla="*/ 0 h 6858000"/>
              <a:gd name="connsiteX1" fmla="*/ 2973934 w 4975124"/>
              <a:gd name="connsiteY1" fmla="*/ 0 h 6858000"/>
              <a:gd name="connsiteX2" fmla="*/ 4975124 w 4975124"/>
              <a:gd name="connsiteY2" fmla="*/ 3429000 h 6858000"/>
              <a:gd name="connsiteX3" fmla="*/ 2973921 w 4975124"/>
              <a:gd name="connsiteY3" fmla="*/ 6858000 h 6858000"/>
              <a:gd name="connsiteX4" fmla="*/ 0 w 497512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5124" h="6858000">
                <a:moveTo>
                  <a:pt x="0" y="0"/>
                </a:moveTo>
                <a:lnTo>
                  <a:pt x="2973934" y="0"/>
                </a:lnTo>
                <a:cubicBezTo>
                  <a:pt x="4168712" y="675945"/>
                  <a:pt x="4975124" y="1958289"/>
                  <a:pt x="4975124" y="3429000"/>
                </a:cubicBezTo>
                <a:cubicBezTo>
                  <a:pt x="4975124" y="4899711"/>
                  <a:pt x="4168712" y="6182055"/>
                  <a:pt x="2973921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C1DFA2F-C6C6-2C70-06EA-2246E40CAF1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8E22C-FFF2-3701-8996-85A1626EFA7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101B7-F82C-912D-3F30-FE5B5CFD8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F396BB-FDC4-01A7-AC35-6F7FF0CBB63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62E49E7A-EE26-A574-2BA6-A1CF5C72D4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278775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795738C-D898-0393-BB68-B238B64871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9" y="3866902"/>
            <a:ext cx="5580062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261643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patroon/f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B2848F40-D88C-A8ED-DFA0-683C7CFBF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5760941" y="941436"/>
            <a:ext cx="7886991" cy="4975127"/>
          </a:xfrm>
          <a:custGeom>
            <a:avLst/>
            <a:gdLst>
              <a:gd name="connsiteX0" fmla="*/ 7886991 w 7886991"/>
              <a:gd name="connsiteY0" fmla="*/ 0 h 4975127"/>
              <a:gd name="connsiteX1" fmla="*/ 7886991 w 7886991"/>
              <a:gd name="connsiteY1" fmla="*/ 439703 h 4975127"/>
              <a:gd name="connsiteX2" fmla="*/ 7372495 w 7886991"/>
              <a:gd name="connsiteY2" fmla="*/ 439703 h 4975127"/>
              <a:gd name="connsiteX3" fmla="*/ 7372495 w 7886991"/>
              <a:gd name="connsiteY3" fmla="*/ 4975127 h 4975127"/>
              <a:gd name="connsiteX4" fmla="*/ 514495 w 7886991"/>
              <a:gd name="connsiteY4" fmla="*/ 4975127 h 4975127"/>
              <a:gd name="connsiteX5" fmla="*/ 514495 w 7886991"/>
              <a:gd name="connsiteY5" fmla="*/ 159287 h 4975127"/>
              <a:gd name="connsiteX6" fmla="*/ 0 w 7886991"/>
              <a:gd name="connsiteY6" fmla="*/ 159287 h 4975127"/>
              <a:gd name="connsiteX7" fmla="*/ 0 w 7886991"/>
              <a:gd name="connsiteY7" fmla="*/ 0 h 497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86991" h="4975127">
                <a:moveTo>
                  <a:pt x="7886991" y="0"/>
                </a:moveTo>
                <a:lnTo>
                  <a:pt x="7886991" y="439703"/>
                </a:lnTo>
                <a:lnTo>
                  <a:pt x="7372495" y="439703"/>
                </a:lnTo>
                <a:lnTo>
                  <a:pt x="7372495" y="4975127"/>
                </a:lnTo>
                <a:lnTo>
                  <a:pt x="514495" y="4975127"/>
                </a:lnTo>
                <a:lnTo>
                  <a:pt x="514495" y="159287"/>
                </a:lnTo>
                <a:lnTo>
                  <a:pt x="0" y="159287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096B116-79A6-E2F5-2F56-52A7018D66E5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7216875" y="1"/>
            <a:ext cx="4975124" cy="6857999"/>
          </a:xfrm>
          <a:custGeom>
            <a:avLst/>
            <a:gdLst>
              <a:gd name="connsiteX0" fmla="*/ 2006355 w 4975124"/>
              <a:gd name="connsiteY0" fmla="*/ 0 h 6857999"/>
              <a:gd name="connsiteX1" fmla="*/ 4975124 w 4975124"/>
              <a:gd name="connsiteY1" fmla="*/ 0 h 6857999"/>
              <a:gd name="connsiteX2" fmla="*/ 4975124 w 4975124"/>
              <a:gd name="connsiteY2" fmla="*/ 6857999 h 6857999"/>
              <a:gd name="connsiteX3" fmla="*/ 2006353 w 4975124"/>
              <a:gd name="connsiteY3" fmla="*/ 6857999 h 6857999"/>
              <a:gd name="connsiteX4" fmla="*/ 1735785 w 4975124"/>
              <a:gd name="connsiteY4" fmla="*/ 6693625 h 6857999"/>
              <a:gd name="connsiteX5" fmla="*/ 0 w 4975124"/>
              <a:gd name="connsiteY5" fmla="*/ 3429000 h 6857999"/>
              <a:gd name="connsiteX6" fmla="*/ 1735784 w 4975124"/>
              <a:gd name="connsiteY6" fmla="*/ 1643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5124" h="6857999">
                <a:moveTo>
                  <a:pt x="2006355" y="0"/>
                </a:moveTo>
                <a:lnTo>
                  <a:pt x="4975124" y="0"/>
                </a:lnTo>
                <a:lnTo>
                  <a:pt x="4975124" y="6857999"/>
                </a:lnTo>
                <a:lnTo>
                  <a:pt x="2006353" y="6857999"/>
                </a:lnTo>
                <a:lnTo>
                  <a:pt x="1735785" y="6693625"/>
                </a:lnTo>
                <a:cubicBezTo>
                  <a:pt x="688535" y="5986115"/>
                  <a:pt x="0" y="4787963"/>
                  <a:pt x="0" y="3429000"/>
                </a:cubicBezTo>
                <a:cubicBezTo>
                  <a:pt x="0" y="2070038"/>
                  <a:pt x="688535" y="871886"/>
                  <a:pt x="1735784" y="164376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E8234-18F8-5877-DBC5-2171158182ED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9214A3-87A6-16AE-F2D6-2E3CA47ABEF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AB234-D151-DAD3-69B7-1AE5212BC24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08B6FD-E919-85C8-947E-D1B395FAEF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304419"/>
            <a:ext cx="11160128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4A954ACF-6B35-A610-D684-45E07930948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11160126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3813338689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inhoud + patroon/f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D5C514-92E9-E06E-E650-E399D8A7C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808800" y="0"/>
            <a:ext cx="2895600" cy="6857999"/>
          </a:xfrm>
          <a:prstGeom prst="rect">
            <a:avLst/>
          </a:prstGeom>
        </p:spPr>
      </p:pic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4B895A2D-841E-656E-0A48-2304BE3978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0939" y="0"/>
            <a:ext cx="4975124" cy="6858000"/>
          </a:xfrm>
          <a:custGeom>
            <a:avLst/>
            <a:gdLst>
              <a:gd name="connsiteX0" fmla="*/ 0 w 4975124"/>
              <a:gd name="connsiteY0" fmla="*/ 0 h 6858000"/>
              <a:gd name="connsiteX1" fmla="*/ 2973934 w 4975124"/>
              <a:gd name="connsiteY1" fmla="*/ 0 h 6858000"/>
              <a:gd name="connsiteX2" fmla="*/ 4975124 w 4975124"/>
              <a:gd name="connsiteY2" fmla="*/ 3429000 h 6858000"/>
              <a:gd name="connsiteX3" fmla="*/ 2973921 w 4975124"/>
              <a:gd name="connsiteY3" fmla="*/ 6858000 h 6858000"/>
              <a:gd name="connsiteX4" fmla="*/ 0 w 497512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5124" h="6858000">
                <a:moveTo>
                  <a:pt x="0" y="0"/>
                </a:moveTo>
                <a:lnTo>
                  <a:pt x="2973934" y="0"/>
                </a:lnTo>
                <a:cubicBezTo>
                  <a:pt x="4168712" y="675945"/>
                  <a:pt x="4975124" y="1958289"/>
                  <a:pt x="4975124" y="3429000"/>
                </a:cubicBezTo>
                <a:cubicBezTo>
                  <a:pt x="4975124" y="4899711"/>
                  <a:pt x="4168712" y="6182055"/>
                  <a:pt x="2973921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E8234-18F8-5877-DBC5-2171158182ED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9214A3-87A6-16AE-F2D6-2E3CA47ABEF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AB234-D151-DAD3-69B7-1AE5212BC24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08B6FD-E919-85C8-947E-D1B395FAEF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304419"/>
            <a:ext cx="5580063" cy="1116012"/>
          </a:xfrm>
        </p:spPr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9E499908-07C6-7818-C96C-B7C3E418643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580064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213158500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506991EA-06EF-3B60-FD2C-7C0AC09B16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8" y="1628775"/>
            <a:ext cx="11160127" cy="471646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D72429-0723-40A5-3170-4D17676F34B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261C57-D71C-CAB2-7ED7-A8063BE4BA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069233-49DA-4816-53E9-F47C1D1E76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44E5DC-026F-CDF7-781F-11FDFF7DB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0942433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2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931BFD56-8C3E-C8D1-57EC-3862F2706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3973" y="1628775"/>
            <a:ext cx="5322092" cy="471646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5C3D2341-AD80-60EB-67A1-1D24129CB81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5" y="1628775"/>
            <a:ext cx="5322092" cy="471646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6244F-806F-5491-7115-FB10619AC55E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9F7A2-A74D-7423-942C-E2F49D36D29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925B8C-1065-E0A6-9195-CF00D19C145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D8FEF1C-7197-4C87-163A-AAB28347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35247917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2 foto's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931BFD56-8C3E-C8D1-57EC-3862F2706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3973" y="1628775"/>
            <a:ext cx="5322092" cy="360044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5C3D2341-AD80-60EB-67A1-1D24129CB81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5" y="1628775"/>
            <a:ext cx="5322092" cy="360044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623CF8-69A2-EA1C-7007-2B384F0374D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3973" y="5459867"/>
            <a:ext cx="5322089" cy="885371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Voor bullets, selecteer je je tekst + TAB-toets.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2FAF860-9A85-8B4B-9BAD-7AA4ED879E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5938" y="5459867"/>
            <a:ext cx="5322089" cy="885371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Voor bullets, selecteer je je tekst + TAB-toets.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A9DE9-EFB2-7D16-47CA-52EECA882CC9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73C4FE-C55D-7D64-F809-C4F2E7C34076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AFCC75-91E8-718E-2D1C-D250A6FDCF29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64E0F21-B9EA-9C0C-3962-EA1D720A4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16690862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foto's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931BFD56-8C3E-C8D1-57EC-3862F2706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3973" y="512763"/>
            <a:ext cx="5322092" cy="425582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5C3D2341-AD80-60EB-67A1-1D24129CB81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5" y="512763"/>
            <a:ext cx="5322092" cy="425582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69CF9B73-52C0-6E92-3AE3-A118A967F17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5938" y="4999227"/>
            <a:ext cx="5322089" cy="134601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8F50887-F98A-DF81-BC95-3B9A71975B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53973" y="4999227"/>
            <a:ext cx="5322089" cy="134601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BEF5975-8321-45D4-07EB-9E74F376AEEA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24D501-7CD2-9F39-B321-DC8B3E977227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38388B1-BD89-FAD6-4602-314863A04746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3170481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3 foto's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3062B1-E0B7-191B-BA03-C0020B4F9F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8" y="1628775"/>
            <a:ext cx="3240000" cy="301372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7D9D2E6-A91D-4812-424C-BC8C7F17FE8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436064" y="1628775"/>
            <a:ext cx="3240000" cy="301372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019247B9-13DD-C7F3-D414-BE067BAF8B8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76000" y="1628775"/>
            <a:ext cx="3240000" cy="301372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C4F7EF4C-452C-8E28-7E21-BED4F04BD18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5939" y="4999227"/>
            <a:ext cx="3240000" cy="134601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Voor bullets, selecteer je je tekst + TAB-toets.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752449EB-F04E-DE0D-66E1-10B82F53D5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475999" y="4999227"/>
            <a:ext cx="3240000" cy="134601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Voor bullets, selecteer je je tekst + TAB-toets.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744BF5-7026-442A-A492-B1A15116DA6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36059" y="4999227"/>
            <a:ext cx="3240000" cy="134601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Voor bullets, selecteer je je tekst + TAB-toets.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FBB62A-2ECF-D1B9-4A91-8CBD38543740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7B873-55F7-E68B-22E2-78986BB5194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ACFFAB-ED95-6FD7-4DED-30BF7EC903B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A04E92B-E31D-4895-4A04-C820017389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23808146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+ 4 foto's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3062B1-E0B7-191B-BA03-C0020B4F9F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8" y="1628775"/>
            <a:ext cx="2519362" cy="26877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02A4B165-1D40-EBFD-187F-3BE031A7B8A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95062" y="1628775"/>
            <a:ext cx="2519362" cy="26877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5D59FEF4-C42C-4B1B-0CF0-DBCDC173C4A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274185" y="1628775"/>
            <a:ext cx="2519362" cy="26877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33C1550-6F0B-26D1-1835-80C89C44BC6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153307" y="1628775"/>
            <a:ext cx="2519362" cy="26877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5E7CAD3-C36D-B26A-C4BA-E7D492F244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5938" y="4755500"/>
            <a:ext cx="2523601" cy="12434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FFCF4A2-50EA-B802-5057-70EBA453F3A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386589" y="4755500"/>
            <a:ext cx="2523601" cy="12434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301D5121-35A0-F1BD-C9DC-6A29D2F765D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69947" y="4755500"/>
            <a:ext cx="2523601" cy="12434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921CDFB-6A3F-48EA-AF9D-7BB9C210BC9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52461" y="4755500"/>
            <a:ext cx="2523601" cy="12434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nl-BE"/>
              <a:t>Klik om tekst toe te voegen.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19298-2971-3124-30A7-C87B7895BA28}"/>
              </a:ext>
            </a:extLst>
          </p:cNvPr>
          <p:cNvSpPr>
            <a:spLocks noGrp="1"/>
          </p:cNvSpPr>
          <p:nvPr>
            <p:ph type="dt" sz="half" idx="38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81259-6EE3-3C86-22DC-FFED6C664AA6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72D2C61-1689-E04F-F768-86756695534D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5D990DD-CF50-2982-516E-06B6600281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8852812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foto (slide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FB25A894-7C89-3D7E-3FD5-BCB2405F1E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1999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77EBE5-877B-5855-958B-530DF3B48E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31F78-6713-45A9-B761-74C72E30FFC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E66D2-6F79-62CC-4F64-AFFB8945A7B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A60DDD1-A129-FB65-631E-8FAE19BAD6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8" y="1241240"/>
            <a:ext cx="3342880" cy="590931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36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2)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86ADB14-E0C0-C419-F9C4-CA1D25DFA2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5938" y="512763"/>
            <a:ext cx="3342880" cy="590931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36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1)</a:t>
            </a:r>
          </a:p>
        </p:txBody>
      </p:sp>
    </p:spTree>
    <p:extLst>
      <p:ext uri="{BB962C8B-B14F-4D97-AF65-F5344CB8AC3E}">
        <p14:creationId xmlns:p14="http://schemas.microsoft.com/office/powerpoint/2010/main" val="3704257695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FB25A894-7C89-3D7E-3FD5-BCB2405F1E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9" y="512763"/>
            <a:ext cx="11160124" cy="583247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77EBE5-877B-5855-958B-530DF3B48E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31F78-6713-45A9-B761-74C72E30FFC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E66D2-6F79-62CC-4F64-AFFB8945A7B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9A6D194-1D8E-8267-F452-80F0446FD1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1872" y="1667344"/>
            <a:ext cx="2987013" cy="535531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32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2)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DC9E6424-B33D-0042-F533-47ECD4BA785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31872" y="1028697"/>
            <a:ext cx="2987013" cy="535531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32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1)</a:t>
            </a:r>
          </a:p>
        </p:txBody>
      </p:sp>
    </p:spTree>
    <p:extLst>
      <p:ext uri="{BB962C8B-B14F-4D97-AF65-F5344CB8AC3E}">
        <p14:creationId xmlns:p14="http://schemas.microsoft.com/office/powerpoint/2010/main" val="5956037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5A89896-58EE-8464-A751-8F33290BB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537CA77-3745-5EBE-585A-902AE689ECC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44843D0-76E4-9010-69F1-880E1461706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B642950-FFB1-F46B-DDCF-2611D940D14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12507B5-06FF-0037-2375-2D5C7C954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865DC67D-5DCD-A9DD-7F5C-743F9CFD724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096001" cy="4391823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B047733E-2976-B52B-F6B8-AF7CF9BAD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0" y="2949667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952F8-66D0-2ED7-AEF5-991CDEC4A8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939" y="4537794"/>
            <a:ext cx="8640761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49135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FB25A894-7C89-3D7E-3FD5-BCB2405F1E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8" y="512763"/>
            <a:ext cx="5453061" cy="583247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AE69C0EC-AF22-A673-4E04-444F2D9EBB8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15698" y="512763"/>
            <a:ext cx="5453061" cy="583247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EBBBEE-B2CB-CC7C-B9AD-D022CD16D9E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A75450-3D30-3677-0385-7D0BDD7BE34D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7FB3C0-D603-8E2F-02D0-BAE368E36FC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BDFADB8-37BB-C535-B9A9-E9590C2EB3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1872" y="1499673"/>
            <a:ext cx="2281692" cy="424732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24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2)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6F5B570-3D42-73B4-5E07-424E0F7BA6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31872" y="997706"/>
            <a:ext cx="2281692" cy="424732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24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1)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D9906FA-D162-FA5B-71C6-E7F5B5BF27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38939" y="1499672"/>
            <a:ext cx="2281692" cy="424732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24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2)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E4C5B4D6-37D5-11CC-DA4F-4759045D27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38939" y="997705"/>
            <a:ext cx="2281692" cy="424732"/>
          </a:xfrm>
          <a:prstGeom prst="rect">
            <a:avLst/>
          </a:prstGeom>
          <a:solidFill>
            <a:schemeClr val="bg1"/>
          </a:solidFill>
        </p:spPr>
        <p:txBody>
          <a:bodyPr wrap="none" lIns="90000" rIns="9000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GB" sz="2400" b="0" i="0" kern="1200" dirty="0">
                <a:solidFill>
                  <a:schemeClr val="bg2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GB" err="1"/>
              <a:t>Bijschrift</a:t>
            </a:r>
            <a:r>
              <a:rPr lang="en-GB"/>
              <a:t> (</a:t>
            </a:r>
            <a:r>
              <a:rPr lang="en-GB" err="1"/>
              <a:t>lijn</a:t>
            </a:r>
            <a:r>
              <a:rPr lang="en-GB"/>
              <a:t> 1)</a:t>
            </a:r>
          </a:p>
        </p:txBody>
      </p:sp>
    </p:spTree>
    <p:extLst>
      <p:ext uri="{BB962C8B-B14F-4D97-AF65-F5344CB8AC3E}">
        <p14:creationId xmlns:p14="http://schemas.microsoft.com/office/powerpoint/2010/main" val="263199930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FB25A894-7C89-3D7E-3FD5-BCB2405F1E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8" y="512763"/>
            <a:ext cx="5453061" cy="583247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43899E4-2319-1C8A-BB3D-3B2350926D5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22999" y="512763"/>
            <a:ext cx="5453063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21C07DAE-83D3-991D-C05A-68A324845F5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222999" y="3557587"/>
            <a:ext cx="5453063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C1806C-0AAB-48BF-89E6-257EFB5B8C43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B9717-E33B-A934-3871-635EB9B7B33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C2FAC-46CF-CF2A-AC48-31C3B9BD490D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239359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69A97626-9339-5005-614F-81DB40605FC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242166" y="512763"/>
            <a:ext cx="5433897" cy="583247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43899E4-2319-1C8A-BB3D-3B2350926D5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5939" y="512763"/>
            <a:ext cx="2589948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4D30AFE-4552-30D0-38E2-7CC1CBB0307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15939" y="3557587"/>
            <a:ext cx="5433896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36158C0C-84FF-F14E-58B3-21286AD4928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59887" y="512763"/>
            <a:ext cx="2589948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E8E46-F289-0365-4159-9626BE37E412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38347-35B7-C3F1-6EA7-D6AD7D870989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25520-C2FB-1AAB-4326-931CCE81D99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0834140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43899E4-2319-1C8A-BB3D-3B2350926D5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23000" y="512763"/>
            <a:ext cx="2589948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69A97626-9339-5005-614F-81DB40605FC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35102" y="512763"/>
            <a:ext cx="5433897" cy="583247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36158C0C-84FF-F14E-58B3-21286AD4928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066947" y="512763"/>
            <a:ext cx="2609115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F26BC34F-D3AA-0B2A-26EC-080C156B7BB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223000" y="3557587"/>
            <a:ext cx="2589948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27F7823D-C314-05C9-1C5B-12CA04F9222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066947" y="3557587"/>
            <a:ext cx="2609115" cy="27876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BE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85FE5F-1EC9-DCC4-FD0A-AD87FBBC16F7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17913F-A06E-E7E3-B1C5-DB02145835F8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DB972D-BC24-2423-9642-92BE673289B1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78546251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5CCE7ECA-5B5A-DD9B-57E8-FF8014562D53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515937" y="1628776"/>
            <a:ext cx="11160126" cy="47164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een grafiek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7C3A5A-7B43-D5FB-AA03-CB1B24C419A7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CB4FF9-9D06-081F-91F6-3E01293B2B10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31BE2D-3DE7-6EDB-08DD-73387AE7700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880520-9553-3AD3-98DC-048EBE5DB7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87709260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fiek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5CCE7ECA-5B5A-DD9B-57E8-FF8014562D53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6353972" y="1628775"/>
            <a:ext cx="5322090" cy="4716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een grafiek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71E7A4-A9B4-D22B-A92D-0957DF6A35B5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B6306-008E-C05E-E6E7-433B240B98AE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7004B-74D0-6F93-F03D-36B6F99D090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A0CF93-8D63-4FD6-119F-5103B90CA4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769202CB-A2AA-940C-7E43-ABA11EE1A27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862544696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AC07F32-C191-403F-7407-8C662FD22BF6}"/>
              </a:ext>
            </a:extLst>
          </p:cNvPr>
          <p:cNvSpPr>
            <a:spLocks noGrp="1"/>
          </p:cNvSpPr>
          <p:nvPr>
            <p:ph type="tbl" sz="quarter" idx="22"/>
          </p:nvPr>
        </p:nvSpPr>
        <p:spPr>
          <a:xfrm>
            <a:off x="515937" y="1628776"/>
            <a:ext cx="11160126" cy="47164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een tabel wilt toevoegen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7EE5F-A76D-A996-6EBE-DD51DBAB769F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2E9D4-272A-AA6F-E413-B9E9382FD37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9A98A-6113-D242-33E2-C0EDDC8FDD4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BB25C5-3A3B-D7BD-652B-7B6C94301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76581153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el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ble Placeholder 2">
            <a:extLst>
              <a:ext uri="{FF2B5EF4-FFF2-40B4-BE49-F238E27FC236}">
                <a16:creationId xmlns:a16="http://schemas.microsoft.com/office/drawing/2014/main" id="{F273B77E-10BA-D2FF-013B-B7810AFFBCB1}"/>
              </a:ext>
            </a:extLst>
          </p:cNvPr>
          <p:cNvSpPr>
            <a:spLocks noGrp="1"/>
          </p:cNvSpPr>
          <p:nvPr>
            <p:ph type="tbl" sz="quarter" idx="23"/>
          </p:nvPr>
        </p:nvSpPr>
        <p:spPr>
          <a:xfrm>
            <a:off x="6353971" y="1628775"/>
            <a:ext cx="5322091" cy="4716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een tabel wilt toevoegen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2B070-8B3C-87DF-4B6F-59E81786660A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5E4CF-63B9-7FCD-7CB9-D5F6D336460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1E1E9-1E01-1733-5EB0-910A532A826D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667022D-936C-2D27-53B8-1BB33C4C6F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11AA424F-0E40-3A43-4FC5-0BBD71E9C3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5322093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520108687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714BDC6-0435-BE27-0FED-7FAA9A86C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Media Placeholder 2">
            <a:extLst>
              <a:ext uri="{FF2B5EF4-FFF2-40B4-BE49-F238E27FC236}">
                <a16:creationId xmlns:a16="http://schemas.microsoft.com/office/drawing/2014/main" id="{F3454101-EAFC-EFD7-FDCD-06EFD0129F8E}"/>
              </a:ext>
            </a:extLst>
          </p:cNvPr>
          <p:cNvSpPr>
            <a:spLocks noGrp="1"/>
          </p:cNvSpPr>
          <p:nvPr>
            <p:ph type="media" sz="quarter" idx="22"/>
          </p:nvPr>
        </p:nvSpPr>
        <p:spPr>
          <a:xfrm>
            <a:off x="515938" y="512765"/>
            <a:ext cx="11160124" cy="58324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media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27BB2-CDEB-BCE3-4545-60091C334A1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A0061-A474-21E4-E88A-9A310BC690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A4DD7-4355-9D81-A622-CE0A954EF3F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29503007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 +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D7AE5942-4F63-ACC5-4DE3-CF6CF96FB268}"/>
              </a:ext>
            </a:extLst>
          </p:cNvPr>
          <p:cNvSpPr>
            <a:spLocks noGrp="1"/>
          </p:cNvSpPr>
          <p:nvPr>
            <p:ph type="media" sz="quarter" idx="22"/>
          </p:nvPr>
        </p:nvSpPr>
        <p:spPr>
          <a:xfrm>
            <a:off x="4764442" y="1628775"/>
            <a:ext cx="6911620" cy="4716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media wilt toevoegen</a:t>
            </a:r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92B1E8-47FC-953C-F731-EF5A12DDD1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E313E-5F5A-5734-FDB1-ACFF601DDB3A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DC76F-CF80-ADBB-1057-239680ED830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B6802-D161-015C-E8B2-AC943863BAB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2D34801-5173-DF5E-FB34-D011F44EF9F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7" y="1628775"/>
            <a:ext cx="3708506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66678203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360C0742-7C35-27FD-F7B8-B99B49F84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419343" y="1589213"/>
            <a:ext cx="5849106" cy="369620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CA4F9D45-4BC8-F585-6E92-6C3F5C5437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-3999" b="-3999"/>
          <a:stretch/>
        </p:blipFill>
        <p:spPr>
          <a:xfrm rot="16200000">
            <a:off x="4369743" y="2280680"/>
            <a:ext cx="5635107" cy="23245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7C1CF9E8-50DB-4488-EFA2-5FA20DBAE5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29600" y="614106"/>
            <a:ext cx="2149200" cy="5646421"/>
          </a:xfrm>
          <a:prstGeom prst="rect">
            <a:avLst/>
          </a:prstGeom>
        </p:spPr>
      </p:pic>
      <p:sp>
        <p:nvSpPr>
          <p:cNvPr id="4" name="Picture Placeholder 19">
            <a:extLst>
              <a:ext uri="{FF2B5EF4-FFF2-40B4-BE49-F238E27FC236}">
                <a16:creationId xmlns:a16="http://schemas.microsoft.com/office/drawing/2014/main" id="{D02E6F61-F748-5159-AF09-4CFA7D0DC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00278" y="515916"/>
            <a:ext cx="3691722" cy="5842800"/>
          </a:xfrm>
          <a:custGeom>
            <a:avLst/>
            <a:gdLst>
              <a:gd name="connsiteX0" fmla="*/ 2921400 w 3691722"/>
              <a:gd name="connsiteY0" fmla="*/ 0 h 5842800"/>
              <a:gd name="connsiteX1" fmla="*/ 3691722 w 3691722"/>
              <a:gd name="connsiteY1" fmla="*/ 102859 h 5842800"/>
              <a:gd name="connsiteX2" fmla="*/ 3691722 w 3691722"/>
              <a:gd name="connsiteY2" fmla="*/ 5739941 h 5842800"/>
              <a:gd name="connsiteX3" fmla="*/ 2921400 w 3691722"/>
              <a:gd name="connsiteY3" fmla="*/ 5842800 h 5842800"/>
              <a:gd name="connsiteX4" fmla="*/ 0 w 3691722"/>
              <a:gd name="connsiteY4" fmla="*/ 2921400 h 5842800"/>
              <a:gd name="connsiteX5" fmla="*/ 2921400 w 3691722"/>
              <a:gd name="connsiteY5" fmla="*/ 0 h 584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91722" h="5842800">
                <a:moveTo>
                  <a:pt x="2921400" y="0"/>
                </a:moveTo>
                <a:cubicBezTo>
                  <a:pt x="3188061" y="0"/>
                  <a:pt x="3446286" y="35933"/>
                  <a:pt x="3691722" y="102859"/>
                </a:cubicBezTo>
                <a:lnTo>
                  <a:pt x="3691722" y="5739941"/>
                </a:lnTo>
                <a:cubicBezTo>
                  <a:pt x="3446286" y="5806867"/>
                  <a:pt x="3188061" y="5842800"/>
                  <a:pt x="2921400" y="5842800"/>
                </a:cubicBezTo>
                <a:cubicBezTo>
                  <a:pt x="1307949" y="5842800"/>
                  <a:pt x="0" y="4534839"/>
                  <a:pt x="0" y="2921400"/>
                </a:cubicBezTo>
                <a:cubicBezTo>
                  <a:pt x="0" y="1307962"/>
                  <a:pt x="1307949" y="0"/>
                  <a:pt x="292140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F66F28C-0BB1-7E17-4535-D4951B0E6AB9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82991B6-7382-652D-2186-F1AA7166BF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9C94B95-E1F5-FF60-C6FA-7B71C80ACA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A687276-EBCF-B898-2F58-E5EBA9B03E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le 8">
            <a:extLst>
              <a:ext uri="{FF2B5EF4-FFF2-40B4-BE49-F238E27FC236}">
                <a16:creationId xmlns:a16="http://schemas.microsoft.com/office/drawing/2014/main" id="{90687BDE-65F0-63E5-1105-A00136C531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029393"/>
            <a:ext cx="7446325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94D70C5-D4C5-2489-9430-B8D8DF7B1E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8" y="3617520"/>
            <a:ext cx="7446325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273404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6314AC0-17EE-A056-A312-DC697CB96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80" t="961" r="334"/>
          <a:stretch>
            <a:fillRect/>
          </a:stretch>
        </p:blipFill>
        <p:spPr>
          <a:xfrm>
            <a:off x="1" y="0"/>
            <a:ext cx="12210011" cy="6858000"/>
          </a:xfrm>
          <a:custGeom>
            <a:avLst/>
            <a:gdLst>
              <a:gd name="connsiteX0" fmla="*/ 0 w 12210011"/>
              <a:gd name="connsiteY0" fmla="*/ 0 h 6858000"/>
              <a:gd name="connsiteX1" fmla="*/ 12210011 w 12210011"/>
              <a:gd name="connsiteY1" fmla="*/ 0 h 6858000"/>
              <a:gd name="connsiteX2" fmla="*/ 12210011 w 12210011"/>
              <a:gd name="connsiteY2" fmla="*/ 6858000 h 6858000"/>
              <a:gd name="connsiteX3" fmla="*/ 0 w 122100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10011" h="6858000">
                <a:moveTo>
                  <a:pt x="0" y="0"/>
                </a:moveTo>
                <a:lnTo>
                  <a:pt x="12210011" y="0"/>
                </a:lnTo>
                <a:lnTo>
                  <a:pt x="1221001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Title 5">
            <a:extLst>
              <a:ext uri="{FF2B5EF4-FFF2-40B4-BE49-F238E27FC236}">
                <a16:creationId xmlns:a16="http://schemas.microsoft.com/office/drawing/2014/main" id="{3B8DB3AD-CBBA-89FA-79F9-CEBC9C5C43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286800"/>
            <a:ext cx="7737223" cy="2211375"/>
          </a:xfrm>
          <a:prstGeom prst="rect">
            <a:avLst/>
          </a:prstGeom>
        </p:spPr>
        <p:txBody>
          <a:bodyPr wrap="square" lIns="0" anchor="b">
            <a:spAutoFit/>
          </a:bodyPr>
          <a:lstStyle>
            <a:lvl1pPr algn="ctr"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8546941-5005-BA93-92D7-7B50688672EB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CE070A3-C728-9241-E374-67AADE4C1B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F10D53C-20CB-6AC9-BE02-71C566004AE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86B2C0-1181-987A-042F-2C2D2F6953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45016" y="4677072"/>
            <a:ext cx="1501982" cy="347329"/>
          </a:xfrm>
          <a:prstGeom prst="round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Lorem ipsum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8144446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1E4541B-1975-03AA-64BE-EB3E63F41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5229" y="1021445"/>
            <a:ext cx="1121539" cy="900000"/>
          </a:xfrm>
          <a:prstGeom prst="rect">
            <a:avLst/>
          </a:prstGeom>
        </p:spPr>
      </p:pic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5FF777E8-3B15-10D0-7BE6-6C1F774D737F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2C993B2F-307D-459F-D620-B7F32D116909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AAEE3FD-B91F-E75D-6222-27A954435AE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85D997F0-5791-557B-2A6D-1067E17459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997998"/>
            <a:ext cx="7737223" cy="2211375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algn="ctr"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36B684-9E01-8ECC-4049-18AC9DFC4A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27388" y="2457450"/>
            <a:ext cx="7737223" cy="31393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 algn="ctr">
              <a:defRPr sz="1600" b="0" i="1"/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6203702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506C553B-F633-02CA-1430-79ED3F76C36F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0369"/>
          <a:stretch/>
        </p:blipFill>
        <p:spPr>
          <a:xfrm rot="16200000">
            <a:off x="6057132" y="1216307"/>
            <a:ext cx="7844350" cy="4425386"/>
          </a:xfrm>
          <a:custGeom>
            <a:avLst/>
            <a:gdLst>
              <a:gd name="connsiteX0" fmla="*/ 7844350 w 7844350"/>
              <a:gd name="connsiteY0" fmla="*/ 0 h 4425386"/>
              <a:gd name="connsiteX1" fmla="*/ 7844350 w 7844350"/>
              <a:gd name="connsiteY1" fmla="*/ 120086 h 4425386"/>
              <a:gd name="connsiteX2" fmla="*/ 7351175 w 7844350"/>
              <a:gd name="connsiteY2" fmla="*/ 120086 h 4425386"/>
              <a:gd name="connsiteX3" fmla="*/ 7351175 w 7844350"/>
              <a:gd name="connsiteY3" fmla="*/ 4425386 h 4425386"/>
              <a:gd name="connsiteX4" fmla="*/ 493176 w 7844350"/>
              <a:gd name="connsiteY4" fmla="*/ 4425386 h 4425386"/>
              <a:gd name="connsiteX5" fmla="*/ 493176 w 7844350"/>
              <a:gd name="connsiteY5" fmla="*/ 120086 h 4425386"/>
              <a:gd name="connsiteX6" fmla="*/ 0 w 7844350"/>
              <a:gd name="connsiteY6" fmla="*/ 120086 h 4425386"/>
              <a:gd name="connsiteX7" fmla="*/ 0 w 7844350"/>
              <a:gd name="connsiteY7" fmla="*/ 0 h 442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4350" h="4425386">
                <a:moveTo>
                  <a:pt x="7844350" y="0"/>
                </a:moveTo>
                <a:lnTo>
                  <a:pt x="7844350" y="120086"/>
                </a:lnTo>
                <a:lnTo>
                  <a:pt x="7351175" y="120086"/>
                </a:lnTo>
                <a:lnTo>
                  <a:pt x="7351175" y="4425386"/>
                </a:lnTo>
                <a:lnTo>
                  <a:pt x="493176" y="4425386"/>
                </a:lnTo>
                <a:lnTo>
                  <a:pt x="493176" y="120086"/>
                </a:lnTo>
                <a:lnTo>
                  <a:pt x="0" y="120086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E738BC7-B428-AE45-0402-7B49BF21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6611" y="0"/>
            <a:ext cx="4445703" cy="6858000"/>
          </a:xfrm>
          <a:custGeom>
            <a:avLst/>
            <a:gdLst>
              <a:gd name="connsiteX0" fmla="*/ 2020057 w 4445703"/>
              <a:gd name="connsiteY0" fmla="*/ 0 h 6858000"/>
              <a:gd name="connsiteX1" fmla="*/ 4445703 w 4445703"/>
              <a:gd name="connsiteY1" fmla="*/ 0 h 6858000"/>
              <a:gd name="connsiteX2" fmla="*/ 4445703 w 4445703"/>
              <a:gd name="connsiteY2" fmla="*/ 6858000 h 6858000"/>
              <a:gd name="connsiteX3" fmla="*/ 2020058 w 4445703"/>
              <a:gd name="connsiteY3" fmla="*/ 6858000 h 6858000"/>
              <a:gd name="connsiteX4" fmla="*/ 1729246 w 4445703"/>
              <a:gd name="connsiteY4" fmla="*/ 6681327 h 6858000"/>
              <a:gd name="connsiteX5" fmla="*/ 0 w 4445703"/>
              <a:gd name="connsiteY5" fmla="*/ 3429000 h 6858000"/>
              <a:gd name="connsiteX6" fmla="*/ 1729246 w 4445703"/>
              <a:gd name="connsiteY6" fmla="*/ 176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5703" h="6858000">
                <a:moveTo>
                  <a:pt x="2020057" y="0"/>
                </a:moveTo>
                <a:lnTo>
                  <a:pt x="4445703" y="0"/>
                </a:lnTo>
                <a:lnTo>
                  <a:pt x="4445703" y="6858000"/>
                </a:lnTo>
                <a:lnTo>
                  <a:pt x="2020058" y="6858000"/>
                </a:lnTo>
                <a:lnTo>
                  <a:pt x="1729246" y="6681327"/>
                </a:lnTo>
                <a:cubicBezTo>
                  <a:pt x="685941" y="5976483"/>
                  <a:pt x="0" y="4782844"/>
                  <a:pt x="0" y="3429000"/>
                </a:cubicBezTo>
                <a:cubicBezTo>
                  <a:pt x="0" y="2075157"/>
                  <a:pt x="685941" y="881518"/>
                  <a:pt x="1729246" y="176673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76B6D8C-68FE-8341-EFCA-D916B5F97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1519799"/>
            <a:ext cx="6521470" cy="291772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CA7A3037-54B7-5A6F-BAF7-44538A99940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4610323"/>
            <a:ext cx="6521471" cy="338554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lvl1pPr algn="l">
              <a:defRPr sz="1600" b="0" i="1"/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E6189C85-14E7-C9FC-35C7-61C92902C801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BE48AB95-66C0-371F-0413-597CD017F7E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1811AE42-7B23-7402-64C7-8C2B4CDD0BA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8005274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EF7217FF-8C88-D49F-720B-61816BB41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635"/>
          <a:stretch>
            <a:fillRect/>
          </a:stretch>
        </p:blipFill>
        <p:spPr>
          <a:xfrm rot="10800000">
            <a:off x="4457698" y="-1"/>
            <a:ext cx="7734302" cy="5572125"/>
          </a:xfrm>
          <a:custGeom>
            <a:avLst/>
            <a:gdLst>
              <a:gd name="connsiteX0" fmla="*/ 7734302 w 7734302"/>
              <a:gd name="connsiteY0" fmla="*/ 5572125 h 5572125"/>
              <a:gd name="connsiteX1" fmla="*/ 0 w 7734302"/>
              <a:gd name="connsiteY1" fmla="*/ 5572125 h 5572125"/>
              <a:gd name="connsiteX2" fmla="*/ 0 w 7734302"/>
              <a:gd name="connsiteY2" fmla="*/ 0 h 5572125"/>
              <a:gd name="connsiteX3" fmla="*/ 7734302 w 7734302"/>
              <a:gd name="connsiteY3" fmla="*/ 0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4302" h="5572125">
                <a:moveTo>
                  <a:pt x="7734302" y="5572125"/>
                </a:moveTo>
                <a:lnTo>
                  <a:pt x="0" y="5572125"/>
                </a:lnTo>
                <a:lnTo>
                  <a:pt x="0" y="0"/>
                </a:lnTo>
                <a:lnTo>
                  <a:pt x="7734302" y="0"/>
                </a:lnTo>
                <a:close/>
              </a:path>
            </a:pathLst>
          </a:custGeom>
        </p:spPr>
      </p:pic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CC392A90-F02F-6724-7C36-F731DC3770D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57699" y="1085"/>
            <a:ext cx="7734301" cy="5572125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041A70C-B4C6-CC04-E962-6BDDE73444A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288C2A4-B0E2-3C19-29AE-FC770C9A127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C97681C-148C-C73B-1BC7-050D5FA8427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4B7FF66-B68F-9F0D-D8D0-7E96B74C48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3" name="Title 20">
            <a:extLst>
              <a:ext uri="{FF2B5EF4-FFF2-40B4-BE49-F238E27FC236}">
                <a16:creationId xmlns:a16="http://schemas.microsoft.com/office/drawing/2014/main" id="{D4337BEE-BE6F-5048-BD50-D5D00D9E5F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3429000"/>
            <a:ext cx="4190533" cy="798680"/>
          </a:xfr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2"/>
                </a:solidFill>
              </a:defRPr>
            </a:lvl1pPr>
          </a:lstStyle>
          <a:p>
            <a:r>
              <a:rPr lang="en-GB" err="1"/>
              <a:t>Bedankt</a:t>
            </a:r>
            <a:r>
              <a:rPr lang="en-GB"/>
              <a:t>!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246D7-FC38-0AB7-DF87-ED3F00907E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8" y="4449360"/>
            <a:ext cx="4198872" cy="2492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20000"/>
              </a:lnSpc>
              <a:buFont typeface="Arial" panose="020B0604020202020204" pitchFamily="34" charset="0"/>
              <a:buNone/>
              <a:defRPr sz="1800" b="0" i="0">
                <a:solidFill>
                  <a:srgbClr val="000000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188561086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099426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SLIDE (logo TM - ENG) + onder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FC3E42-D88F-423A-8700-8709059C7F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895153"/>
            <a:ext cx="12193200" cy="1093285"/>
          </a:xfrm>
        </p:spPr>
        <p:txBody>
          <a:bodyPr lIns="3780000" tIns="360000" rIns="3780000" bIns="36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F9117F13-491C-49B1-8A86-804DB4690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82490"/>
            <a:ext cx="12192000" cy="2512663"/>
          </a:xfrm>
        </p:spPr>
        <p:txBody>
          <a:bodyPr lIns="2880000" tIns="360000" rIns="2880000" bIns="360000" anchor="b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48CC6BA2-FB13-4E2E-AE23-9437591CAC03}"/>
              </a:ext>
            </a:extLst>
          </p:cNvPr>
          <p:cNvCxnSpPr>
            <a:cxnSpLocks/>
          </p:cNvCxnSpPr>
          <p:nvPr userDrawn="1"/>
        </p:nvCxnSpPr>
        <p:spPr>
          <a:xfrm>
            <a:off x="5376000" y="3895153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jdelijke aanduiding voor voettekst 30">
            <a:extLst>
              <a:ext uri="{FF2B5EF4-FFF2-40B4-BE49-F238E27FC236}">
                <a16:creationId xmlns:a16="http://schemas.microsoft.com/office/drawing/2014/main" id="{4DF3213D-4079-48DF-80F5-E3EE6159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sp>
        <p:nvSpPr>
          <p:cNvPr id="35" name="Tijdelijke aanduiding voor datum 29">
            <a:extLst>
              <a:ext uri="{FF2B5EF4-FFF2-40B4-BE49-F238E27FC236}">
                <a16:creationId xmlns:a16="http://schemas.microsoft.com/office/drawing/2014/main" id="{579D1B10-DC5A-4201-9186-96A11292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08EBA27-62D4-4E04-8887-AF19500483C6}" type="datetime1">
              <a:rPr lang="nl-BE" smtClean="0"/>
              <a:t>18/09/2023</a:t>
            </a:fld>
            <a:endParaRPr lang="nl-BE"/>
          </a:p>
        </p:txBody>
      </p:sp>
      <p:sp>
        <p:nvSpPr>
          <p:cNvPr id="38" name="Tijdelijke aanduiding voor dianummer 31">
            <a:extLst>
              <a:ext uri="{FF2B5EF4-FFF2-40B4-BE49-F238E27FC236}">
                <a16:creationId xmlns:a16="http://schemas.microsoft.com/office/drawing/2014/main" id="{B93F2C7D-3A60-4D59-A3D9-E84F6EDA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A5E6A275-309F-4BC9-903A-F81D742F40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052" y="450000"/>
            <a:ext cx="3029896" cy="6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997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SLIDE (modern) |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BD258B1A-3DA0-4129-87C8-BB944FC312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10753200" cy="5436833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 anchor="t" anchorCtr="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2" name="Tijdelijke aanduiding voor datum 11">
            <a:extLst>
              <a:ext uri="{FF2B5EF4-FFF2-40B4-BE49-F238E27FC236}">
                <a16:creationId xmlns:a16="http://schemas.microsoft.com/office/drawing/2014/main" id="{1DBB631F-8BAA-4B79-909C-DA7004EE512D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BD124D26-6847-4B58-9E48-47DD243D1C33}" type="datetime1">
              <a:rPr lang="nl-BE" smtClean="0"/>
              <a:t>18/09/2023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38191E7D-D53A-4C99-A032-21A039B997B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A0E33986-99E9-4456-975D-E42DCBB0A9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7892D4-1A0A-483F-BB20-AF913FC3C4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39023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NL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E7DD8-F70C-4901-B757-CB8FE3DDD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201910"/>
            <a:ext cx="12192000" cy="2951998"/>
          </a:xfrm>
        </p:spPr>
        <p:txBody>
          <a:bodyPr lIns="2880000" tIns="360000" rIns="2880000" bIns="360000" anchor="ctr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C3E4781-3AA5-4CC5-87E8-33A9927C75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000" y="450000"/>
            <a:ext cx="1728000" cy="678335"/>
          </a:xfrm>
          <a:prstGeom prst="rect">
            <a:avLst/>
          </a:prstGeom>
        </p:spPr>
      </p:pic>
      <p:sp>
        <p:nvSpPr>
          <p:cNvPr id="31" name="Tijdelijke aanduiding voor voettekst 30">
            <a:extLst>
              <a:ext uri="{FF2B5EF4-FFF2-40B4-BE49-F238E27FC236}">
                <a16:creationId xmlns:a16="http://schemas.microsoft.com/office/drawing/2014/main" id="{476E3DA5-7A62-4F2C-8D6E-E6090A04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C73E5831-453F-4BB0-BCB3-A5AFC8EB6856}"/>
              </a:ext>
            </a:extLst>
          </p:cNvPr>
          <p:cNvCxnSpPr>
            <a:cxnSpLocks/>
          </p:cNvCxnSpPr>
          <p:nvPr userDrawn="1"/>
        </p:nvCxnSpPr>
        <p:spPr>
          <a:xfrm>
            <a:off x="5286000" y="5153910"/>
            <a:ext cx="162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36C07781-C431-4C49-BE36-91B3FCD7D74F}"/>
              </a:ext>
            </a:extLst>
          </p:cNvPr>
          <p:cNvCxnSpPr>
            <a:cxnSpLocks/>
          </p:cNvCxnSpPr>
          <p:nvPr userDrawn="1"/>
        </p:nvCxnSpPr>
        <p:spPr>
          <a:xfrm>
            <a:off x="5376000" y="2201910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ianummer 31">
            <a:extLst>
              <a:ext uri="{FF2B5EF4-FFF2-40B4-BE49-F238E27FC236}">
                <a16:creationId xmlns:a16="http://schemas.microsoft.com/office/drawing/2014/main" id="{E92BBF08-2BAC-4713-AB8F-5F26E6F5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0" name="Tijdelijke aanduiding voor datum 29">
            <a:extLst>
              <a:ext uri="{FF2B5EF4-FFF2-40B4-BE49-F238E27FC236}">
                <a16:creationId xmlns:a16="http://schemas.microsoft.com/office/drawing/2014/main" id="{E94E272F-B75A-4E57-8F7F-74B34515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6DA695A-B4EF-48F4-A0D9-4E3BC763675E}" type="datetime1">
              <a:rPr lang="nl-BE" smtClean="0"/>
              <a:t>18/09/2023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47180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NL) + onder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FC3E42-D88F-423A-8700-8709059C7F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895153"/>
            <a:ext cx="12193200" cy="1093285"/>
          </a:xfrm>
        </p:spPr>
        <p:txBody>
          <a:bodyPr lIns="3780000" tIns="360000" rIns="3780000" bIns="36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F9117F13-491C-49B1-8A86-804DB4690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82490"/>
            <a:ext cx="12192000" cy="2512663"/>
          </a:xfrm>
        </p:spPr>
        <p:txBody>
          <a:bodyPr lIns="2880000" tIns="360000" rIns="2880000" bIns="360000" anchor="b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48CC6BA2-FB13-4E2E-AE23-9437591CAC03}"/>
              </a:ext>
            </a:extLst>
          </p:cNvPr>
          <p:cNvCxnSpPr>
            <a:cxnSpLocks/>
          </p:cNvCxnSpPr>
          <p:nvPr userDrawn="1"/>
        </p:nvCxnSpPr>
        <p:spPr>
          <a:xfrm>
            <a:off x="5376000" y="3895153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E507FC37-3C24-4364-8EE9-06C0D3735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000" y="450000"/>
            <a:ext cx="1728000" cy="678335"/>
          </a:xfrm>
          <a:prstGeom prst="rect">
            <a:avLst/>
          </a:prstGeom>
        </p:spPr>
      </p:pic>
      <p:sp>
        <p:nvSpPr>
          <p:cNvPr id="32" name="Tijdelijke aanduiding voor voettekst 30">
            <a:extLst>
              <a:ext uri="{FF2B5EF4-FFF2-40B4-BE49-F238E27FC236}">
                <a16:creationId xmlns:a16="http://schemas.microsoft.com/office/drawing/2014/main" id="{4DF3213D-4079-48DF-80F5-E3EE6159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sp>
        <p:nvSpPr>
          <p:cNvPr id="35" name="Tijdelijke aanduiding voor datum 29">
            <a:extLst>
              <a:ext uri="{FF2B5EF4-FFF2-40B4-BE49-F238E27FC236}">
                <a16:creationId xmlns:a16="http://schemas.microsoft.com/office/drawing/2014/main" id="{579D1B10-DC5A-4201-9186-96A11292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AD63B90-05A8-4014-BD3D-1EC891A529A1}" type="datetime1">
              <a:rPr lang="nl-BE" smtClean="0"/>
              <a:t>18/09/2023</a:t>
            </a:fld>
            <a:endParaRPr lang="nl-BE"/>
          </a:p>
        </p:txBody>
      </p:sp>
      <p:sp>
        <p:nvSpPr>
          <p:cNvPr id="38" name="Tijdelijke aanduiding voor dianummer 31">
            <a:extLst>
              <a:ext uri="{FF2B5EF4-FFF2-40B4-BE49-F238E27FC236}">
                <a16:creationId xmlns:a16="http://schemas.microsoft.com/office/drawing/2014/main" id="{B93F2C7D-3A60-4D59-A3D9-E84F6EDA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053733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ENG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07542E7-29FB-4CCE-B989-5CB3F6F1F27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052" y="450000"/>
            <a:ext cx="3029896" cy="676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CAE7DD8-F70C-4901-B757-CB8FE3DDD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201910"/>
            <a:ext cx="12192000" cy="2951998"/>
          </a:xfrm>
        </p:spPr>
        <p:txBody>
          <a:bodyPr lIns="2880000" tIns="360000" rIns="2880000" bIns="360000" anchor="ctr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1" name="Tijdelijke aanduiding voor voettekst 30">
            <a:extLst>
              <a:ext uri="{FF2B5EF4-FFF2-40B4-BE49-F238E27FC236}">
                <a16:creationId xmlns:a16="http://schemas.microsoft.com/office/drawing/2014/main" id="{476E3DA5-7A62-4F2C-8D6E-E6090A04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C73E5831-453F-4BB0-BCB3-A5AFC8EB6856}"/>
              </a:ext>
            </a:extLst>
          </p:cNvPr>
          <p:cNvCxnSpPr>
            <a:cxnSpLocks/>
          </p:cNvCxnSpPr>
          <p:nvPr userDrawn="1"/>
        </p:nvCxnSpPr>
        <p:spPr>
          <a:xfrm>
            <a:off x="5286000" y="5153910"/>
            <a:ext cx="162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36C07781-C431-4C49-BE36-91B3FCD7D74F}"/>
              </a:ext>
            </a:extLst>
          </p:cNvPr>
          <p:cNvCxnSpPr>
            <a:cxnSpLocks/>
          </p:cNvCxnSpPr>
          <p:nvPr userDrawn="1"/>
        </p:nvCxnSpPr>
        <p:spPr>
          <a:xfrm>
            <a:off x="5376000" y="2201910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ianummer 31">
            <a:extLst>
              <a:ext uri="{FF2B5EF4-FFF2-40B4-BE49-F238E27FC236}">
                <a16:creationId xmlns:a16="http://schemas.microsoft.com/office/drawing/2014/main" id="{E92BBF08-2BAC-4713-AB8F-5F26E6F5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0" name="Tijdelijke aanduiding voor datum 29">
            <a:extLst>
              <a:ext uri="{FF2B5EF4-FFF2-40B4-BE49-F238E27FC236}">
                <a16:creationId xmlns:a16="http://schemas.microsoft.com/office/drawing/2014/main" id="{C1DE6602-0E78-4059-8196-00695E24C3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925CFC-77FF-43AA-9515-9B508B3C3F03}" type="datetime1">
              <a:rPr lang="nl-BE" smtClean="0"/>
              <a:t>18/09/2023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0239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F1DAEDD1-911A-2B51-32FA-649207F2B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08EFC0-135F-2AF7-5FCD-DA748AFBC5E3}"/>
              </a:ext>
            </a:extLst>
          </p:cNvPr>
          <p:cNvSpPr/>
          <p:nvPr/>
        </p:nvSpPr>
        <p:spPr>
          <a:xfrm>
            <a:off x="0" y="0"/>
            <a:ext cx="12180559" cy="2547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7FCBFD9-CA1F-2F98-39D5-9E610BEA156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0979 w 12192000"/>
              <a:gd name="connsiteY0" fmla="*/ 919656 h 6858000"/>
              <a:gd name="connsiteX1" fmla="*/ 1068878 w 12192000"/>
              <a:gd name="connsiteY1" fmla="*/ 1021359 h 6858000"/>
              <a:gd name="connsiteX2" fmla="*/ 1226778 w 12192000"/>
              <a:gd name="connsiteY2" fmla="*/ 919656 h 6858000"/>
              <a:gd name="connsiteX3" fmla="*/ 1334123 w 12192000"/>
              <a:gd name="connsiteY3" fmla="*/ 742743 h 6858000"/>
              <a:gd name="connsiteX4" fmla="*/ 1419360 w 12192000"/>
              <a:gd name="connsiteY4" fmla="*/ 742743 h 6858000"/>
              <a:gd name="connsiteX5" fmla="*/ 1469558 w 12192000"/>
              <a:gd name="connsiteY5" fmla="*/ 792941 h 6858000"/>
              <a:gd name="connsiteX6" fmla="*/ 1419360 w 12192000"/>
              <a:gd name="connsiteY6" fmla="*/ 843138 h 6858000"/>
              <a:gd name="connsiteX7" fmla="*/ 1334123 w 12192000"/>
              <a:gd name="connsiteY7" fmla="*/ 843138 h 6858000"/>
              <a:gd name="connsiteX8" fmla="*/ 1639127 w 12192000"/>
              <a:gd name="connsiteY8" fmla="*/ 679099 h 6858000"/>
              <a:gd name="connsiteX9" fmla="*/ 1555658 w 12192000"/>
              <a:gd name="connsiteY9" fmla="*/ 762569 h 6858000"/>
              <a:gd name="connsiteX10" fmla="*/ 1555658 w 12192000"/>
              <a:gd name="connsiteY10" fmla="*/ 933425 h 6858000"/>
              <a:gd name="connsiteX11" fmla="*/ 1639127 w 12192000"/>
              <a:gd name="connsiteY11" fmla="*/ 1016894 h 6858000"/>
              <a:gd name="connsiteX12" fmla="*/ 1786901 w 12192000"/>
              <a:gd name="connsiteY12" fmla="*/ 1016894 h 6858000"/>
              <a:gd name="connsiteX13" fmla="*/ 1790281 w 12192000"/>
              <a:gd name="connsiteY13" fmla="*/ 1013516 h 6858000"/>
              <a:gd name="connsiteX14" fmla="*/ 1790281 w 12192000"/>
              <a:gd name="connsiteY14" fmla="*/ 956629 h 6858000"/>
              <a:gd name="connsiteX15" fmla="*/ 1786901 w 12192000"/>
              <a:gd name="connsiteY15" fmla="*/ 953251 h 6858000"/>
              <a:gd name="connsiteX16" fmla="*/ 1639127 w 12192000"/>
              <a:gd name="connsiteY16" fmla="*/ 953251 h 6858000"/>
              <a:gd name="connsiteX17" fmla="*/ 1623216 w 12192000"/>
              <a:gd name="connsiteY17" fmla="*/ 937340 h 6858000"/>
              <a:gd name="connsiteX18" fmla="*/ 1623216 w 12192000"/>
              <a:gd name="connsiteY18" fmla="*/ 878840 h 6858000"/>
              <a:gd name="connsiteX19" fmla="*/ 1770990 w 12192000"/>
              <a:gd name="connsiteY19" fmla="*/ 878840 h 6858000"/>
              <a:gd name="connsiteX20" fmla="*/ 1774369 w 12192000"/>
              <a:gd name="connsiteY20" fmla="*/ 875462 h 6858000"/>
              <a:gd name="connsiteX21" fmla="*/ 1774369 w 12192000"/>
              <a:gd name="connsiteY21" fmla="*/ 818574 h 6858000"/>
              <a:gd name="connsiteX22" fmla="*/ 1770990 w 12192000"/>
              <a:gd name="connsiteY22" fmla="*/ 815197 h 6858000"/>
              <a:gd name="connsiteX23" fmla="*/ 1623216 w 12192000"/>
              <a:gd name="connsiteY23" fmla="*/ 815197 h 6858000"/>
              <a:gd name="connsiteX24" fmla="*/ 1623216 w 12192000"/>
              <a:gd name="connsiteY24" fmla="*/ 758654 h 6858000"/>
              <a:gd name="connsiteX25" fmla="*/ 1639127 w 12192000"/>
              <a:gd name="connsiteY25" fmla="*/ 742743 h 6858000"/>
              <a:gd name="connsiteX26" fmla="*/ 1786901 w 12192000"/>
              <a:gd name="connsiteY26" fmla="*/ 742743 h 6858000"/>
              <a:gd name="connsiteX27" fmla="*/ 1790281 w 12192000"/>
              <a:gd name="connsiteY27" fmla="*/ 739366 h 6858000"/>
              <a:gd name="connsiteX28" fmla="*/ 1790281 w 12192000"/>
              <a:gd name="connsiteY28" fmla="*/ 682477 h 6858000"/>
              <a:gd name="connsiteX29" fmla="*/ 1786901 w 12192000"/>
              <a:gd name="connsiteY29" fmla="*/ 679099 h 6858000"/>
              <a:gd name="connsiteX30" fmla="*/ 1269942 w 12192000"/>
              <a:gd name="connsiteY30" fmla="*/ 679099 h 6858000"/>
              <a:gd name="connsiteX31" fmla="*/ 1266565 w 12192000"/>
              <a:gd name="connsiteY31" fmla="*/ 682478 h 6858000"/>
              <a:gd name="connsiteX32" fmla="*/ 1266565 w 12192000"/>
              <a:gd name="connsiteY32" fmla="*/ 1013516 h 6858000"/>
              <a:gd name="connsiteX33" fmla="*/ 1269942 w 12192000"/>
              <a:gd name="connsiteY33" fmla="*/ 1016894 h 6858000"/>
              <a:gd name="connsiteX34" fmla="*/ 1330745 w 12192000"/>
              <a:gd name="connsiteY34" fmla="*/ 1016894 h 6858000"/>
              <a:gd name="connsiteX35" fmla="*/ 1334123 w 12192000"/>
              <a:gd name="connsiteY35" fmla="*/ 1013516 h 6858000"/>
              <a:gd name="connsiteX36" fmla="*/ 1334123 w 12192000"/>
              <a:gd name="connsiteY36" fmla="*/ 906781 h 6858000"/>
              <a:gd name="connsiteX37" fmla="*/ 1400228 w 12192000"/>
              <a:gd name="connsiteY37" fmla="*/ 907083 h 6858000"/>
              <a:gd name="connsiteX38" fmla="*/ 1467002 w 12192000"/>
              <a:gd name="connsiteY38" fmla="*/ 1014503 h 6858000"/>
              <a:gd name="connsiteX39" fmla="*/ 1471307 w 12192000"/>
              <a:gd name="connsiteY39" fmla="*/ 1016894 h 6858000"/>
              <a:gd name="connsiteX40" fmla="*/ 1535992 w 12192000"/>
              <a:gd name="connsiteY40" fmla="*/ 1016894 h 6858000"/>
              <a:gd name="connsiteX41" fmla="*/ 1538861 w 12192000"/>
              <a:gd name="connsiteY41" fmla="*/ 1011733 h 6858000"/>
              <a:gd name="connsiteX42" fmla="*/ 1467097 w 12192000"/>
              <a:gd name="connsiteY42" fmla="*/ 896288 h 6858000"/>
              <a:gd name="connsiteX43" fmla="*/ 1533190 w 12192000"/>
              <a:gd name="connsiteY43" fmla="*/ 791395 h 6858000"/>
              <a:gd name="connsiteX44" fmla="*/ 1417002 w 12192000"/>
              <a:gd name="connsiteY44" fmla="*/ 679099 h 6858000"/>
              <a:gd name="connsiteX45" fmla="*/ 519316 w 12192000"/>
              <a:gd name="connsiteY45" fmla="*/ 679099 h 6858000"/>
              <a:gd name="connsiteX46" fmla="*/ 515938 w 12192000"/>
              <a:gd name="connsiteY46" fmla="*/ 682478 h 6858000"/>
              <a:gd name="connsiteX47" fmla="*/ 515938 w 12192000"/>
              <a:gd name="connsiteY47" fmla="*/ 1013516 h 6858000"/>
              <a:gd name="connsiteX48" fmla="*/ 519316 w 12192000"/>
              <a:gd name="connsiteY48" fmla="*/ 1016894 h 6858000"/>
              <a:gd name="connsiteX49" fmla="*/ 580119 w 12192000"/>
              <a:gd name="connsiteY49" fmla="*/ 1016894 h 6858000"/>
              <a:gd name="connsiteX50" fmla="*/ 583496 w 12192000"/>
              <a:gd name="connsiteY50" fmla="*/ 1013516 h 6858000"/>
              <a:gd name="connsiteX51" fmla="*/ 583496 w 12192000"/>
              <a:gd name="connsiteY51" fmla="*/ 784845 h 6858000"/>
              <a:gd name="connsiteX52" fmla="*/ 674227 w 12192000"/>
              <a:gd name="connsiteY52" fmla="*/ 960597 h 6858000"/>
              <a:gd name="connsiteX53" fmla="*/ 712413 w 12192000"/>
              <a:gd name="connsiteY53" fmla="*/ 960597 h 6858000"/>
              <a:gd name="connsiteX54" fmla="*/ 803634 w 12192000"/>
              <a:gd name="connsiteY54" fmla="*/ 784845 h 6858000"/>
              <a:gd name="connsiteX55" fmla="*/ 803634 w 12192000"/>
              <a:gd name="connsiteY55" fmla="*/ 1013516 h 6858000"/>
              <a:gd name="connsiteX56" fmla="*/ 807012 w 12192000"/>
              <a:gd name="connsiteY56" fmla="*/ 1016894 h 6858000"/>
              <a:gd name="connsiteX57" fmla="*/ 867814 w 12192000"/>
              <a:gd name="connsiteY57" fmla="*/ 1016894 h 6858000"/>
              <a:gd name="connsiteX58" fmla="*/ 871192 w 12192000"/>
              <a:gd name="connsiteY58" fmla="*/ 1013516 h 6858000"/>
              <a:gd name="connsiteX59" fmla="*/ 871192 w 12192000"/>
              <a:gd name="connsiteY59" fmla="*/ 682478 h 6858000"/>
              <a:gd name="connsiteX60" fmla="*/ 867814 w 12192000"/>
              <a:gd name="connsiteY60" fmla="*/ 679099 h 6858000"/>
              <a:gd name="connsiteX61" fmla="*/ 791052 w 12192000"/>
              <a:gd name="connsiteY61" fmla="*/ 679099 h 6858000"/>
              <a:gd name="connsiteX62" fmla="*/ 786551 w 12192000"/>
              <a:gd name="connsiteY62" fmla="*/ 681839 h 6858000"/>
              <a:gd name="connsiteX63" fmla="*/ 693810 w 12192000"/>
              <a:gd name="connsiteY63" fmla="*/ 861154 h 6858000"/>
              <a:gd name="connsiteX64" fmla="*/ 601556 w 12192000"/>
              <a:gd name="connsiteY64" fmla="*/ 681848 h 6858000"/>
              <a:gd name="connsiteX65" fmla="*/ 597051 w 12192000"/>
              <a:gd name="connsiteY65" fmla="*/ 679099 h 6858000"/>
              <a:gd name="connsiteX66" fmla="*/ 1068878 w 12192000"/>
              <a:gd name="connsiteY66" fmla="*/ 674636 h 6858000"/>
              <a:gd name="connsiteX67" fmla="*/ 895517 w 12192000"/>
              <a:gd name="connsiteY67" fmla="*/ 847997 h 6858000"/>
              <a:gd name="connsiteX68" fmla="*/ 897163 w 12192000"/>
              <a:gd name="connsiteY68" fmla="*/ 871884 h 6858000"/>
              <a:gd name="connsiteX69" fmla="*/ 961920 w 12192000"/>
              <a:gd name="connsiteY69" fmla="*/ 871884 h 6858000"/>
              <a:gd name="connsiteX70" fmla="*/ 959280 w 12192000"/>
              <a:gd name="connsiteY70" fmla="*/ 847997 h 6858000"/>
              <a:gd name="connsiteX71" fmla="*/ 1068878 w 12192000"/>
              <a:gd name="connsiteY71" fmla="*/ 738397 h 6858000"/>
              <a:gd name="connsiteX72" fmla="*/ 1178479 w 12192000"/>
              <a:gd name="connsiteY72" fmla="*/ 847997 h 6858000"/>
              <a:gd name="connsiteX73" fmla="*/ 1175836 w 12192000"/>
              <a:gd name="connsiteY73" fmla="*/ 871884 h 6858000"/>
              <a:gd name="connsiteX74" fmla="*/ 1240594 w 12192000"/>
              <a:gd name="connsiteY74" fmla="*/ 871884 h 6858000"/>
              <a:gd name="connsiteX75" fmla="*/ 1242240 w 12192000"/>
              <a:gd name="connsiteY75" fmla="*/ 847997 h 6858000"/>
              <a:gd name="connsiteX76" fmla="*/ 1068878 w 12192000"/>
              <a:gd name="connsiteY76" fmla="*/ 674636 h 6858000"/>
              <a:gd name="connsiteX77" fmla="*/ 1075294 w 12192000"/>
              <a:gd name="connsiteY77" fmla="*/ 544446 h 6858000"/>
              <a:gd name="connsiteX78" fmla="*/ 1090876 w 12192000"/>
              <a:gd name="connsiteY78" fmla="*/ 588594 h 6858000"/>
              <a:gd name="connsiteX79" fmla="*/ 1059711 w 12192000"/>
              <a:gd name="connsiteY79" fmla="*/ 588594 h 6858000"/>
              <a:gd name="connsiteX80" fmla="*/ 799860 w 12192000"/>
              <a:gd name="connsiteY80" fmla="*/ 538560 h 6858000"/>
              <a:gd name="connsiteX81" fmla="*/ 835525 w 12192000"/>
              <a:gd name="connsiteY81" fmla="*/ 574571 h 6858000"/>
              <a:gd name="connsiteX82" fmla="*/ 799860 w 12192000"/>
              <a:gd name="connsiteY82" fmla="*/ 610583 h 6858000"/>
              <a:gd name="connsiteX83" fmla="*/ 764194 w 12192000"/>
              <a:gd name="connsiteY83" fmla="*/ 574571 h 6858000"/>
              <a:gd name="connsiteX84" fmla="*/ 799860 w 12192000"/>
              <a:gd name="connsiteY84" fmla="*/ 538560 h 6858000"/>
              <a:gd name="connsiteX85" fmla="*/ 1061464 w 12192000"/>
              <a:gd name="connsiteY85" fmla="*/ 514840 h 6858000"/>
              <a:gd name="connsiteX86" fmla="*/ 1059097 w 12192000"/>
              <a:gd name="connsiteY86" fmla="*/ 516480 h 6858000"/>
              <a:gd name="connsiteX87" fmla="*/ 1015512 w 12192000"/>
              <a:gd name="connsiteY87" fmla="*/ 632593 h 6858000"/>
              <a:gd name="connsiteX88" fmla="*/ 1016695 w 12192000"/>
              <a:gd name="connsiteY88" fmla="*/ 634302 h 6858000"/>
              <a:gd name="connsiteX89" fmla="*/ 1041825 w 12192000"/>
              <a:gd name="connsiteY89" fmla="*/ 634302 h 6858000"/>
              <a:gd name="connsiteX90" fmla="*/ 1044208 w 12192000"/>
              <a:gd name="connsiteY90" fmla="*/ 632620 h 6858000"/>
              <a:gd name="connsiteX91" fmla="*/ 1051055 w 12192000"/>
              <a:gd name="connsiteY91" fmla="*/ 613353 h 6858000"/>
              <a:gd name="connsiteX92" fmla="*/ 1099532 w 12192000"/>
              <a:gd name="connsiteY92" fmla="*/ 613353 h 6858000"/>
              <a:gd name="connsiteX93" fmla="*/ 1106379 w 12192000"/>
              <a:gd name="connsiteY93" fmla="*/ 632620 h 6858000"/>
              <a:gd name="connsiteX94" fmla="*/ 1108762 w 12192000"/>
              <a:gd name="connsiteY94" fmla="*/ 634302 h 6858000"/>
              <a:gd name="connsiteX95" fmla="*/ 1134583 w 12192000"/>
              <a:gd name="connsiteY95" fmla="*/ 634302 h 6858000"/>
              <a:gd name="connsiteX96" fmla="*/ 1135766 w 12192000"/>
              <a:gd name="connsiteY96" fmla="*/ 632592 h 6858000"/>
              <a:gd name="connsiteX97" fmla="*/ 1092012 w 12192000"/>
              <a:gd name="connsiteY97" fmla="*/ 516477 h 6858000"/>
              <a:gd name="connsiteX98" fmla="*/ 1089646 w 12192000"/>
              <a:gd name="connsiteY98" fmla="*/ 514840 h 6858000"/>
              <a:gd name="connsiteX99" fmla="*/ 877639 w 12192000"/>
              <a:gd name="connsiteY99" fmla="*/ 514840 h 6858000"/>
              <a:gd name="connsiteX100" fmla="*/ 876376 w 12192000"/>
              <a:gd name="connsiteY100" fmla="*/ 516104 h 6858000"/>
              <a:gd name="connsiteX101" fmla="*/ 876376 w 12192000"/>
              <a:gd name="connsiteY101" fmla="*/ 633038 h 6858000"/>
              <a:gd name="connsiteX102" fmla="*/ 877639 w 12192000"/>
              <a:gd name="connsiteY102" fmla="*/ 634302 h 6858000"/>
              <a:gd name="connsiteX103" fmla="*/ 901946 w 12192000"/>
              <a:gd name="connsiteY103" fmla="*/ 634302 h 6858000"/>
              <a:gd name="connsiteX104" fmla="*/ 903210 w 12192000"/>
              <a:gd name="connsiteY104" fmla="*/ 633038 h 6858000"/>
              <a:gd name="connsiteX105" fmla="*/ 903210 w 12192000"/>
              <a:gd name="connsiteY105" fmla="*/ 557604 h 6858000"/>
              <a:gd name="connsiteX106" fmla="*/ 933335 w 12192000"/>
              <a:gd name="connsiteY106" fmla="*/ 614218 h 6858000"/>
              <a:gd name="connsiteX107" fmla="*/ 948571 w 12192000"/>
              <a:gd name="connsiteY107" fmla="*/ 614218 h 6858000"/>
              <a:gd name="connsiteX108" fmla="*/ 978696 w 12192000"/>
              <a:gd name="connsiteY108" fmla="*/ 557604 h 6858000"/>
              <a:gd name="connsiteX109" fmla="*/ 978696 w 12192000"/>
              <a:gd name="connsiteY109" fmla="*/ 633038 h 6858000"/>
              <a:gd name="connsiteX110" fmla="*/ 979960 w 12192000"/>
              <a:gd name="connsiteY110" fmla="*/ 634302 h 6858000"/>
              <a:gd name="connsiteX111" fmla="*/ 1004267 w 12192000"/>
              <a:gd name="connsiteY111" fmla="*/ 634302 h 6858000"/>
              <a:gd name="connsiteX112" fmla="*/ 1005532 w 12192000"/>
              <a:gd name="connsiteY112" fmla="*/ 633038 h 6858000"/>
              <a:gd name="connsiteX113" fmla="*/ 1005532 w 12192000"/>
              <a:gd name="connsiteY113" fmla="*/ 516104 h 6858000"/>
              <a:gd name="connsiteX114" fmla="*/ 1004267 w 12192000"/>
              <a:gd name="connsiteY114" fmla="*/ 514840 h 6858000"/>
              <a:gd name="connsiteX115" fmla="*/ 974321 w 12192000"/>
              <a:gd name="connsiteY115" fmla="*/ 514840 h 6858000"/>
              <a:gd name="connsiteX116" fmla="*/ 972094 w 12192000"/>
              <a:gd name="connsiteY116" fmla="*/ 516173 h 6858000"/>
              <a:gd name="connsiteX117" fmla="*/ 941126 w 12192000"/>
              <a:gd name="connsiteY117" fmla="*/ 573878 h 6858000"/>
              <a:gd name="connsiteX118" fmla="*/ 910330 w 12192000"/>
              <a:gd name="connsiteY118" fmla="*/ 516178 h 6858000"/>
              <a:gd name="connsiteX119" fmla="*/ 908101 w 12192000"/>
              <a:gd name="connsiteY119" fmla="*/ 514840 h 6858000"/>
              <a:gd name="connsiteX120" fmla="*/ 622806 w 12192000"/>
              <a:gd name="connsiteY120" fmla="*/ 514840 h 6858000"/>
              <a:gd name="connsiteX121" fmla="*/ 621542 w 12192000"/>
              <a:gd name="connsiteY121" fmla="*/ 516104 h 6858000"/>
              <a:gd name="connsiteX122" fmla="*/ 621542 w 12192000"/>
              <a:gd name="connsiteY122" fmla="*/ 633038 h 6858000"/>
              <a:gd name="connsiteX123" fmla="*/ 622806 w 12192000"/>
              <a:gd name="connsiteY123" fmla="*/ 634302 h 6858000"/>
              <a:gd name="connsiteX124" fmla="*/ 647113 w 12192000"/>
              <a:gd name="connsiteY124" fmla="*/ 634302 h 6858000"/>
              <a:gd name="connsiteX125" fmla="*/ 648377 w 12192000"/>
              <a:gd name="connsiteY125" fmla="*/ 633038 h 6858000"/>
              <a:gd name="connsiteX126" fmla="*/ 648377 w 12192000"/>
              <a:gd name="connsiteY126" fmla="*/ 586863 h 6858000"/>
              <a:gd name="connsiteX127" fmla="*/ 696335 w 12192000"/>
              <a:gd name="connsiteY127" fmla="*/ 586863 h 6858000"/>
              <a:gd name="connsiteX128" fmla="*/ 696335 w 12192000"/>
              <a:gd name="connsiteY128" fmla="*/ 633038 h 6858000"/>
              <a:gd name="connsiteX129" fmla="*/ 697598 w 12192000"/>
              <a:gd name="connsiteY129" fmla="*/ 634302 h 6858000"/>
              <a:gd name="connsiteX130" fmla="*/ 721905 w 12192000"/>
              <a:gd name="connsiteY130" fmla="*/ 634302 h 6858000"/>
              <a:gd name="connsiteX131" fmla="*/ 723171 w 12192000"/>
              <a:gd name="connsiteY131" fmla="*/ 633038 h 6858000"/>
              <a:gd name="connsiteX132" fmla="*/ 723171 w 12192000"/>
              <a:gd name="connsiteY132" fmla="*/ 516104 h 6858000"/>
              <a:gd name="connsiteX133" fmla="*/ 721905 w 12192000"/>
              <a:gd name="connsiteY133" fmla="*/ 514840 h 6858000"/>
              <a:gd name="connsiteX134" fmla="*/ 697598 w 12192000"/>
              <a:gd name="connsiteY134" fmla="*/ 514840 h 6858000"/>
              <a:gd name="connsiteX135" fmla="*/ 696335 w 12192000"/>
              <a:gd name="connsiteY135" fmla="*/ 516104 h 6858000"/>
              <a:gd name="connsiteX136" fmla="*/ 696335 w 12192000"/>
              <a:gd name="connsiteY136" fmla="*/ 561586 h 6858000"/>
              <a:gd name="connsiteX137" fmla="*/ 648377 w 12192000"/>
              <a:gd name="connsiteY137" fmla="*/ 561586 h 6858000"/>
              <a:gd name="connsiteX138" fmla="*/ 648377 w 12192000"/>
              <a:gd name="connsiteY138" fmla="*/ 516104 h 6858000"/>
              <a:gd name="connsiteX139" fmla="*/ 647113 w 12192000"/>
              <a:gd name="connsiteY139" fmla="*/ 514840 h 6858000"/>
              <a:gd name="connsiteX140" fmla="*/ 517202 w 12192000"/>
              <a:gd name="connsiteY140" fmla="*/ 514840 h 6858000"/>
              <a:gd name="connsiteX141" fmla="*/ 515938 w 12192000"/>
              <a:gd name="connsiteY141" fmla="*/ 516104 h 6858000"/>
              <a:gd name="connsiteX142" fmla="*/ 515938 w 12192000"/>
              <a:gd name="connsiteY142" fmla="*/ 538854 h 6858000"/>
              <a:gd name="connsiteX143" fmla="*/ 517202 w 12192000"/>
              <a:gd name="connsiteY143" fmla="*/ 540118 h 6858000"/>
              <a:gd name="connsiteX144" fmla="*/ 549180 w 12192000"/>
              <a:gd name="connsiteY144" fmla="*/ 540118 h 6858000"/>
              <a:gd name="connsiteX145" fmla="*/ 549180 w 12192000"/>
              <a:gd name="connsiteY145" fmla="*/ 633038 h 6858000"/>
              <a:gd name="connsiteX146" fmla="*/ 550444 w 12192000"/>
              <a:gd name="connsiteY146" fmla="*/ 634302 h 6858000"/>
              <a:gd name="connsiteX147" fmla="*/ 574751 w 12192000"/>
              <a:gd name="connsiteY147" fmla="*/ 634302 h 6858000"/>
              <a:gd name="connsiteX148" fmla="*/ 576015 w 12192000"/>
              <a:gd name="connsiteY148" fmla="*/ 633038 h 6858000"/>
              <a:gd name="connsiteX149" fmla="*/ 576015 w 12192000"/>
              <a:gd name="connsiteY149" fmla="*/ 540118 h 6858000"/>
              <a:gd name="connsiteX150" fmla="*/ 607992 w 12192000"/>
              <a:gd name="connsiteY150" fmla="*/ 540118 h 6858000"/>
              <a:gd name="connsiteX151" fmla="*/ 609257 w 12192000"/>
              <a:gd name="connsiteY151" fmla="*/ 538854 h 6858000"/>
              <a:gd name="connsiteX152" fmla="*/ 609257 w 12192000"/>
              <a:gd name="connsiteY152" fmla="*/ 516104 h 6858000"/>
              <a:gd name="connsiteX153" fmla="*/ 607993 w 12192000"/>
              <a:gd name="connsiteY153" fmla="*/ 514840 h 6858000"/>
              <a:gd name="connsiteX154" fmla="*/ 1185521 w 12192000"/>
              <a:gd name="connsiteY154" fmla="*/ 512763 h 6858000"/>
              <a:gd name="connsiteX155" fmla="*/ 1139467 w 12192000"/>
              <a:gd name="connsiteY155" fmla="*/ 548428 h 6858000"/>
              <a:gd name="connsiteX156" fmla="*/ 1181193 w 12192000"/>
              <a:gd name="connsiteY156" fmla="*/ 586517 h 6858000"/>
              <a:gd name="connsiteX157" fmla="*/ 1205257 w 12192000"/>
              <a:gd name="connsiteY157" fmla="*/ 600714 h 6858000"/>
              <a:gd name="connsiteX158" fmla="*/ 1185347 w 12192000"/>
              <a:gd name="connsiteY158" fmla="*/ 612487 h 6858000"/>
              <a:gd name="connsiteX159" fmla="*/ 1149696 w 12192000"/>
              <a:gd name="connsiteY159" fmla="*/ 598202 h 6858000"/>
              <a:gd name="connsiteX160" fmla="*/ 1147843 w 12192000"/>
              <a:gd name="connsiteY160" fmla="*/ 598432 h 6858000"/>
              <a:gd name="connsiteX161" fmla="*/ 1135429 w 12192000"/>
              <a:gd name="connsiteY161" fmla="*/ 616740 h 6858000"/>
              <a:gd name="connsiteX162" fmla="*/ 1135636 w 12192000"/>
              <a:gd name="connsiteY162" fmla="*/ 618428 h 6858000"/>
              <a:gd name="connsiteX163" fmla="*/ 1185521 w 12192000"/>
              <a:gd name="connsiteY163" fmla="*/ 636379 h 6858000"/>
              <a:gd name="connsiteX164" fmla="*/ 1232785 w 12192000"/>
              <a:gd name="connsiteY164" fmla="*/ 599502 h 6858000"/>
              <a:gd name="connsiteX165" fmla="*/ 1188810 w 12192000"/>
              <a:gd name="connsiteY165" fmla="*/ 561066 h 6858000"/>
              <a:gd name="connsiteX166" fmla="*/ 1166996 w 12192000"/>
              <a:gd name="connsiteY166" fmla="*/ 547389 h 6858000"/>
              <a:gd name="connsiteX167" fmla="*/ 1185347 w 12192000"/>
              <a:gd name="connsiteY167" fmla="*/ 536655 h 6858000"/>
              <a:gd name="connsiteX168" fmla="*/ 1214192 w 12192000"/>
              <a:gd name="connsiteY168" fmla="*/ 546909 h 6858000"/>
              <a:gd name="connsiteX169" fmla="*/ 1216082 w 12192000"/>
              <a:gd name="connsiteY169" fmla="*/ 546626 h 6858000"/>
              <a:gd name="connsiteX170" fmla="*/ 1227215 w 12192000"/>
              <a:gd name="connsiteY170" fmla="*/ 528382 h 6858000"/>
              <a:gd name="connsiteX171" fmla="*/ 1227003 w 12192000"/>
              <a:gd name="connsiteY171" fmla="*/ 526766 h 6858000"/>
              <a:gd name="connsiteX172" fmla="*/ 1185521 w 12192000"/>
              <a:gd name="connsiteY172" fmla="*/ 512763 h 6858000"/>
              <a:gd name="connsiteX173" fmla="*/ 799860 w 12192000"/>
              <a:gd name="connsiteY173" fmla="*/ 512763 h 6858000"/>
              <a:gd name="connsiteX174" fmla="*/ 736666 w 12192000"/>
              <a:gd name="connsiteY174" fmla="*/ 574571 h 6858000"/>
              <a:gd name="connsiteX175" fmla="*/ 799860 w 12192000"/>
              <a:gd name="connsiteY175" fmla="*/ 636379 h 6858000"/>
              <a:gd name="connsiteX176" fmla="*/ 863053 w 12192000"/>
              <a:gd name="connsiteY176" fmla="*/ 574571 h 6858000"/>
              <a:gd name="connsiteX177" fmla="*/ 799860 w 12192000"/>
              <a:gd name="connsiteY177" fmla="*/ 512763 h 6858000"/>
              <a:gd name="connsiteX178" fmla="*/ 0 w 12192000"/>
              <a:gd name="connsiteY178" fmla="*/ 0 h 6858000"/>
              <a:gd name="connsiteX179" fmla="*/ 12192000 w 12192000"/>
              <a:gd name="connsiteY179" fmla="*/ 0 h 6858000"/>
              <a:gd name="connsiteX180" fmla="*/ 12192000 w 12192000"/>
              <a:gd name="connsiteY180" fmla="*/ 6858000 h 6858000"/>
              <a:gd name="connsiteX181" fmla="*/ 0 w 12192000"/>
              <a:gd name="connsiteY181" fmla="*/ 6858000 h 6858000"/>
              <a:gd name="connsiteX182" fmla="*/ 0 w 12192000"/>
              <a:gd name="connsiteY182" fmla="*/ 6358170 h 6858000"/>
              <a:gd name="connsiteX183" fmla="*/ 5354778 w 12192000"/>
              <a:gd name="connsiteY183" fmla="*/ 6358170 h 6858000"/>
              <a:gd name="connsiteX184" fmla="*/ 5455957 w 12192000"/>
              <a:gd name="connsiteY184" fmla="*/ 5599507 h 6858000"/>
              <a:gd name="connsiteX185" fmla="*/ 2577373 w 12192000"/>
              <a:gd name="connsiteY185" fmla="*/ 2722417 h 6858000"/>
              <a:gd name="connsiteX186" fmla="*/ 45356 w 12192000"/>
              <a:gd name="connsiteY186" fmla="*/ 4227981 h 6858000"/>
              <a:gd name="connsiteX187" fmla="*/ 0 w 12192000"/>
              <a:gd name="connsiteY187" fmla="*/ 43220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12192000" h="6858000">
                <a:moveTo>
                  <a:pt x="910979" y="919656"/>
                </a:moveTo>
                <a:cubicBezTo>
                  <a:pt x="938246" y="979645"/>
                  <a:pt x="998689" y="1021359"/>
                  <a:pt x="1068878" y="1021359"/>
                </a:cubicBezTo>
                <a:cubicBezTo>
                  <a:pt x="1139067" y="1021359"/>
                  <a:pt x="1199511" y="979645"/>
                  <a:pt x="1226778" y="919656"/>
                </a:cubicBezTo>
                <a:close/>
                <a:moveTo>
                  <a:pt x="1334123" y="742743"/>
                </a:moveTo>
                <a:lnTo>
                  <a:pt x="1419360" y="742743"/>
                </a:lnTo>
                <a:cubicBezTo>
                  <a:pt x="1447082" y="742743"/>
                  <a:pt x="1469558" y="765217"/>
                  <a:pt x="1469558" y="792941"/>
                </a:cubicBezTo>
                <a:cubicBezTo>
                  <a:pt x="1469558" y="820663"/>
                  <a:pt x="1447082" y="843138"/>
                  <a:pt x="1419360" y="843138"/>
                </a:cubicBezTo>
                <a:lnTo>
                  <a:pt x="1334123" y="843138"/>
                </a:lnTo>
                <a:close/>
                <a:moveTo>
                  <a:pt x="1639127" y="679099"/>
                </a:moveTo>
                <a:cubicBezTo>
                  <a:pt x="1593027" y="679099"/>
                  <a:pt x="1555658" y="716469"/>
                  <a:pt x="1555658" y="762569"/>
                </a:cubicBezTo>
                <a:lnTo>
                  <a:pt x="1555658" y="933425"/>
                </a:lnTo>
                <a:cubicBezTo>
                  <a:pt x="1555658" y="979525"/>
                  <a:pt x="1593027" y="1016894"/>
                  <a:pt x="1639127" y="1016894"/>
                </a:cubicBezTo>
                <a:lnTo>
                  <a:pt x="1786901" y="1016894"/>
                </a:lnTo>
                <a:cubicBezTo>
                  <a:pt x="1788767" y="1016894"/>
                  <a:pt x="1790281" y="1015382"/>
                  <a:pt x="1790281" y="1013516"/>
                </a:cubicBezTo>
                <a:lnTo>
                  <a:pt x="1790281" y="956629"/>
                </a:lnTo>
                <a:cubicBezTo>
                  <a:pt x="1790281" y="954763"/>
                  <a:pt x="1788767" y="953251"/>
                  <a:pt x="1786901" y="953251"/>
                </a:cubicBezTo>
                <a:lnTo>
                  <a:pt x="1639127" y="953251"/>
                </a:lnTo>
                <a:cubicBezTo>
                  <a:pt x="1630339" y="953251"/>
                  <a:pt x="1623216" y="946128"/>
                  <a:pt x="1623216" y="937340"/>
                </a:cubicBezTo>
                <a:lnTo>
                  <a:pt x="1623216" y="878840"/>
                </a:lnTo>
                <a:lnTo>
                  <a:pt x="1770990" y="878840"/>
                </a:lnTo>
                <a:cubicBezTo>
                  <a:pt x="1772856" y="878840"/>
                  <a:pt x="1774369" y="877328"/>
                  <a:pt x="1774369" y="875462"/>
                </a:cubicBezTo>
                <a:lnTo>
                  <a:pt x="1774369" y="818574"/>
                </a:lnTo>
                <a:cubicBezTo>
                  <a:pt x="1774369" y="816709"/>
                  <a:pt x="1772856" y="815197"/>
                  <a:pt x="1770990" y="815197"/>
                </a:cubicBezTo>
                <a:lnTo>
                  <a:pt x="1623216" y="815197"/>
                </a:lnTo>
                <a:lnTo>
                  <a:pt x="1623216" y="758654"/>
                </a:lnTo>
                <a:cubicBezTo>
                  <a:pt x="1623216" y="749866"/>
                  <a:pt x="1630339" y="742743"/>
                  <a:pt x="1639127" y="742743"/>
                </a:cubicBezTo>
                <a:lnTo>
                  <a:pt x="1786901" y="742743"/>
                </a:lnTo>
                <a:cubicBezTo>
                  <a:pt x="1788767" y="742743"/>
                  <a:pt x="1790281" y="741230"/>
                  <a:pt x="1790281" y="739366"/>
                </a:cubicBezTo>
                <a:lnTo>
                  <a:pt x="1790281" y="682477"/>
                </a:lnTo>
                <a:cubicBezTo>
                  <a:pt x="1790281" y="680612"/>
                  <a:pt x="1788767" y="679099"/>
                  <a:pt x="1786901" y="679099"/>
                </a:cubicBezTo>
                <a:close/>
                <a:moveTo>
                  <a:pt x="1269942" y="679099"/>
                </a:moveTo>
                <a:cubicBezTo>
                  <a:pt x="1268077" y="679099"/>
                  <a:pt x="1266565" y="680612"/>
                  <a:pt x="1266565" y="682478"/>
                </a:cubicBezTo>
                <a:lnTo>
                  <a:pt x="1266565" y="1013516"/>
                </a:lnTo>
                <a:cubicBezTo>
                  <a:pt x="1266565" y="1015382"/>
                  <a:pt x="1268077" y="1016894"/>
                  <a:pt x="1269942" y="1016894"/>
                </a:cubicBezTo>
                <a:lnTo>
                  <a:pt x="1330745" y="1016894"/>
                </a:lnTo>
                <a:cubicBezTo>
                  <a:pt x="1332611" y="1016894"/>
                  <a:pt x="1334123" y="1015382"/>
                  <a:pt x="1334123" y="1013516"/>
                </a:cubicBezTo>
                <a:lnTo>
                  <a:pt x="1334123" y="906781"/>
                </a:lnTo>
                <a:lnTo>
                  <a:pt x="1400228" y="907083"/>
                </a:lnTo>
                <a:lnTo>
                  <a:pt x="1467002" y="1014503"/>
                </a:lnTo>
                <a:cubicBezTo>
                  <a:pt x="1467927" y="1015990"/>
                  <a:pt x="1469554" y="1016894"/>
                  <a:pt x="1471307" y="1016894"/>
                </a:cubicBezTo>
                <a:lnTo>
                  <a:pt x="1535992" y="1016894"/>
                </a:lnTo>
                <a:cubicBezTo>
                  <a:pt x="1538641" y="1016894"/>
                  <a:pt x="1540259" y="1013984"/>
                  <a:pt x="1538861" y="1011733"/>
                </a:cubicBezTo>
                <a:lnTo>
                  <a:pt x="1467097" y="896288"/>
                </a:lnTo>
                <a:cubicBezTo>
                  <a:pt x="1506555" y="878029"/>
                  <a:pt x="1533808" y="837872"/>
                  <a:pt x="1533190" y="791395"/>
                </a:cubicBezTo>
                <a:cubicBezTo>
                  <a:pt x="1532357" y="728735"/>
                  <a:pt x="1479665" y="679099"/>
                  <a:pt x="1417002" y="679099"/>
                </a:cubicBezTo>
                <a:close/>
                <a:moveTo>
                  <a:pt x="519316" y="679099"/>
                </a:moveTo>
                <a:cubicBezTo>
                  <a:pt x="517450" y="679099"/>
                  <a:pt x="515938" y="680612"/>
                  <a:pt x="515938" y="682478"/>
                </a:cubicBezTo>
                <a:lnTo>
                  <a:pt x="515938" y="1013516"/>
                </a:lnTo>
                <a:cubicBezTo>
                  <a:pt x="515938" y="1015382"/>
                  <a:pt x="517450" y="1016894"/>
                  <a:pt x="519316" y="1016894"/>
                </a:cubicBezTo>
                <a:lnTo>
                  <a:pt x="580119" y="1016894"/>
                </a:lnTo>
                <a:cubicBezTo>
                  <a:pt x="581984" y="1016894"/>
                  <a:pt x="583496" y="1015382"/>
                  <a:pt x="583496" y="1013516"/>
                </a:cubicBezTo>
                <a:lnTo>
                  <a:pt x="583496" y="784845"/>
                </a:lnTo>
                <a:lnTo>
                  <a:pt x="674227" y="960597"/>
                </a:lnTo>
                <a:lnTo>
                  <a:pt x="712413" y="960597"/>
                </a:lnTo>
                <a:lnTo>
                  <a:pt x="803634" y="784845"/>
                </a:lnTo>
                <a:lnTo>
                  <a:pt x="803634" y="1013516"/>
                </a:lnTo>
                <a:cubicBezTo>
                  <a:pt x="803634" y="1015382"/>
                  <a:pt x="805146" y="1016894"/>
                  <a:pt x="807012" y="1016894"/>
                </a:cubicBezTo>
                <a:lnTo>
                  <a:pt x="867814" y="1016894"/>
                </a:lnTo>
                <a:cubicBezTo>
                  <a:pt x="869680" y="1016894"/>
                  <a:pt x="871192" y="1015382"/>
                  <a:pt x="871192" y="1013516"/>
                </a:cubicBezTo>
                <a:lnTo>
                  <a:pt x="871192" y="682478"/>
                </a:lnTo>
                <a:cubicBezTo>
                  <a:pt x="871192" y="680612"/>
                  <a:pt x="869680" y="679099"/>
                  <a:pt x="867814" y="679099"/>
                </a:cubicBezTo>
                <a:lnTo>
                  <a:pt x="791052" y="679099"/>
                </a:lnTo>
                <a:cubicBezTo>
                  <a:pt x="789158" y="679099"/>
                  <a:pt x="787423" y="680156"/>
                  <a:pt x="786551" y="681839"/>
                </a:cubicBezTo>
                <a:lnTo>
                  <a:pt x="693810" y="861154"/>
                </a:lnTo>
                <a:lnTo>
                  <a:pt x="601556" y="681848"/>
                </a:lnTo>
                <a:cubicBezTo>
                  <a:pt x="600688" y="680161"/>
                  <a:pt x="598949" y="679099"/>
                  <a:pt x="597051" y="679099"/>
                </a:cubicBezTo>
                <a:close/>
                <a:moveTo>
                  <a:pt x="1068878" y="674636"/>
                </a:moveTo>
                <a:cubicBezTo>
                  <a:pt x="973135" y="674636"/>
                  <a:pt x="895517" y="752252"/>
                  <a:pt x="895517" y="847997"/>
                </a:cubicBezTo>
                <a:cubicBezTo>
                  <a:pt x="895517" y="856102"/>
                  <a:pt x="896087" y="864074"/>
                  <a:pt x="897163" y="871884"/>
                </a:cubicBezTo>
                <a:lnTo>
                  <a:pt x="961920" y="871884"/>
                </a:lnTo>
                <a:cubicBezTo>
                  <a:pt x="960211" y="864190"/>
                  <a:pt x="959280" y="856204"/>
                  <a:pt x="959280" y="847997"/>
                </a:cubicBezTo>
                <a:cubicBezTo>
                  <a:pt x="959280" y="787467"/>
                  <a:pt x="1008349" y="738397"/>
                  <a:pt x="1068878" y="738397"/>
                </a:cubicBezTo>
                <a:cubicBezTo>
                  <a:pt x="1129410" y="738397"/>
                  <a:pt x="1178479" y="787467"/>
                  <a:pt x="1178479" y="847997"/>
                </a:cubicBezTo>
                <a:cubicBezTo>
                  <a:pt x="1178479" y="856204"/>
                  <a:pt x="1177548" y="864190"/>
                  <a:pt x="1175836" y="871884"/>
                </a:cubicBezTo>
                <a:lnTo>
                  <a:pt x="1240594" y="871884"/>
                </a:lnTo>
                <a:cubicBezTo>
                  <a:pt x="1241670" y="864074"/>
                  <a:pt x="1242240" y="856102"/>
                  <a:pt x="1242240" y="847997"/>
                </a:cubicBezTo>
                <a:cubicBezTo>
                  <a:pt x="1242240" y="752252"/>
                  <a:pt x="1164624" y="674636"/>
                  <a:pt x="1068878" y="674636"/>
                </a:cubicBezTo>
                <a:close/>
                <a:moveTo>
                  <a:pt x="1075294" y="544446"/>
                </a:moveTo>
                <a:lnTo>
                  <a:pt x="1090876" y="588594"/>
                </a:lnTo>
                <a:lnTo>
                  <a:pt x="1059711" y="588594"/>
                </a:lnTo>
                <a:close/>
                <a:moveTo>
                  <a:pt x="799860" y="538560"/>
                </a:moveTo>
                <a:cubicBezTo>
                  <a:pt x="820117" y="538560"/>
                  <a:pt x="835525" y="553968"/>
                  <a:pt x="835525" y="574571"/>
                </a:cubicBezTo>
                <a:cubicBezTo>
                  <a:pt x="835525" y="595174"/>
                  <a:pt x="820115" y="610583"/>
                  <a:pt x="799860" y="610583"/>
                </a:cubicBezTo>
                <a:cubicBezTo>
                  <a:pt x="779602" y="610583"/>
                  <a:pt x="764194" y="595173"/>
                  <a:pt x="764194" y="574571"/>
                </a:cubicBezTo>
                <a:cubicBezTo>
                  <a:pt x="764194" y="553969"/>
                  <a:pt x="779602" y="538560"/>
                  <a:pt x="799860" y="538560"/>
                </a:cubicBezTo>
                <a:close/>
                <a:moveTo>
                  <a:pt x="1061464" y="514840"/>
                </a:moveTo>
                <a:cubicBezTo>
                  <a:pt x="1060409" y="514840"/>
                  <a:pt x="1059467" y="515493"/>
                  <a:pt x="1059097" y="516480"/>
                </a:cubicBezTo>
                <a:lnTo>
                  <a:pt x="1015512" y="632593"/>
                </a:lnTo>
                <a:cubicBezTo>
                  <a:pt x="1015201" y="633420"/>
                  <a:pt x="1015812" y="634302"/>
                  <a:pt x="1016695" y="634302"/>
                </a:cubicBezTo>
                <a:lnTo>
                  <a:pt x="1041825" y="634302"/>
                </a:lnTo>
                <a:cubicBezTo>
                  <a:pt x="1042896" y="634302"/>
                  <a:pt x="1043849" y="633628"/>
                  <a:pt x="1044208" y="632620"/>
                </a:cubicBezTo>
                <a:lnTo>
                  <a:pt x="1051055" y="613353"/>
                </a:lnTo>
                <a:lnTo>
                  <a:pt x="1099532" y="613353"/>
                </a:lnTo>
                <a:lnTo>
                  <a:pt x="1106379" y="632620"/>
                </a:lnTo>
                <a:cubicBezTo>
                  <a:pt x="1106738" y="633628"/>
                  <a:pt x="1107691" y="634302"/>
                  <a:pt x="1108762" y="634302"/>
                </a:cubicBezTo>
                <a:lnTo>
                  <a:pt x="1134583" y="634302"/>
                </a:lnTo>
                <a:cubicBezTo>
                  <a:pt x="1135465" y="634302"/>
                  <a:pt x="1136077" y="633419"/>
                  <a:pt x="1135766" y="632592"/>
                </a:cubicBezTo>
                <a:lnTo>
                  <a:pt x="1092012" y="516477"/>
                </a:lnTo>
                <a:cubicBezTo>
                  <a:pt x="1091641" y="515492"/>
                  <a:pt x="1090698" y="514840"/>
                  <a:pt x="1089646" y="514840"/>
                </a:cubicBezTo>
                <a:close/>
                <a:moveTo>
                  <a:pt x="877639" y="514840"/>
                </a:moveTo>
                <a:cubicBezTo>
                  <a:pt x="876942" y="514840"/>
                  <a:pt x="876376" y="515406"/>
                  <a:pt x="876376" y="516104"/>
                </a:cubicBezTo>
                <a:lnTo>
                  <a:pt x="876376" y="633038"/>
                </a:lnTo>
                <a:cubicBezTo>
                  <a:pt x="876376" y="633736"/>
                  <a:pt x="876942" y="634302"/>
                  <a:pt x="877639" y="634302"/>
                </a:cubicBezTo>
                <a:lnTo>
                  <a:pt x="901946" y="634302"/>
                </a:lnTo>
                <a:cubicBezTo>
                  <a:pt x="902646" y="634302"/>
                  <a:pt x="903210" y="633736"/>
                  <a:pt x="903210" y="633038"/>
                </a:cubicBezTo>
                <a:lnTo>
                  <a:pt x="903210" y="557604"/>
                </a:lnTo>
                <a:lnTo>
                  <a:pt x="933335" y="614218"/>
                </a:lnTo>
                <a:lnTo>
                  <a:pt x="948571" y="614218"/>
                </a:lnTo>
                <a:lnTo>
                  <a:pt x="978696" y="557604"/>
                </a:lnTo>
                <a:lnTo>
                  <a:pt x="978696" y="633038"/>
                </a:lnTo>
                <a:cubicBezTo>
                  <a:pt x="978696" y="633736"/>
                  <a:pt x="979262" y="634302"/>
                  <a:pt x="979960" y="634302"/>
                </a:cubicBezTo>
                <a:lnTo>
                  <a:pt x="1004267" y="634302"/>
                </a:lnTo>
                <a:cubicBezTo>
                  <a:pt x="1004966" y="634302"/>
                  <a:pt x="1005532" y="633736"/>
                  <a:pt x="1005532" y="633038"/>
                </a:cubicBezTo>
                <a:lnTo>
                  <a:pt x="1005532" y="516104"/>
                </a:lnTo>
                <a:cubicBezTo>
                  <a:pt x="1005532" y="515406"/>
                  <a:pt x="1004966" y="514840"/>
                  <a:pt x="1004267" y="514840"/>
                </a:cubicBezTo>
                <a:lnTo>
                  <a:pt x="974321" y="514840"/>
                </a:lnTo>
                <a:cubicBezTo>
                  <a:pt x="973390" y="514840"/>
                  <a:pt x="972534" y="515352"/>
                  <a:pt x="972094" y="516173"/>
                </a:cubicBezTo>
                <a:lnTo>
                  <a:pt x="941126" y="573878"/>
                </a:lnTo>
                <a:lnTo>
                  <a:pt x="910330" y="516178"/>
                </a:lnTo>
                <a:cubicBezTo>
                  <a:pt x="909891" y="515354"/>
                  <a:pt x="909034" y="514840"/>
                  <a:pt x="908101" y="514840"/>
                </a:cubicBezTo>
                <a:close/>
                <a:moveTo>
                  <a:pt x="622806" y="514840"/>
                </a:moveTo>
                <a:cubicBezTo>
                  <a:pt x="622108" y="514840"/>
                  <a:pt x="621542" y="515406"/>
                  <a:pt x="621542" y="516104"/>
                </a:cubicBezTo>
                <a:lnTo>
                  <a:pt x="621542" y="633038"/>
                </a:lnTo>
                <a:cubicBezTo>
                  <a:pt x="621542" y="633736"/>
                  <a:pt x="622108" y="634302"/>
                  <a:pt x="622806" y="634302"/>
                </a:cubicBezTo>
                <a:lnTo>
                  <a:pt x="647113" y="634302"/>
                </a:lnTo>
                <a:cubicBezTo>
                  <a:pt x="647811" y="634302"/>
                  <a:pt x="648377" y="633736"/>
                  <a:pt x="648377" y="633038"/>
                </a:cubicBezTo>
                <a:lnTo>
                  <a:pt x="648377" y="586863"/>
                </a:lnTo>
                <a:lnTo>
                  <a:pt x="696335" y="586863"/>
                </a:lnTo>
                <a:lnTo>
                  <a:pt x="696335" y="633038"/>
                </a:lnTo>
                <a:cubicBezTo>
                  <a:pt x="696335" y="633736"/>
                  <a:pt x="696901" y="634302"/>
                  <a:pt x="697598" y="634302"/>
                </a:cubicBezTo>
                <a:lnTo>
                  <a:pt x="721905" y="634302"/>
                </a:lnTo>
                <a:cubicBezTo>
                  <a:pt x="722605" y="634302"/>
                  <a:pt x="723171" y="633736"/>
                  <a:pt x="723171" y="633038"/>
                </a:cubicBezTo>
                <a:lnTo>
                  <a:pt x="723171" y="516104"/>
                </a:lnTo>
                <a:cubicBezTo>
                  <a:pt x="723171" y="515406"/>
                  <a:pt x="722605" y="514840"/>
                  <a:pt x="721905" y="514840"/>
                </a:cubicBezTo>
                <a:lnTo>
                  <a:pt x="697598" y="514840"/>
                </a:lnTo>
                <a:cubicBezTo>
                  <a:pt x="696901" y="514840"/>
                  <a:pt x="696335" y="515406"/>
                  <a:pt x="696335" y="516104"/>
                </a:cubicBezTo>
                <a:lnTo>
                  <a:pt x="696335" y="561586"/>
                </a:lnTo>
                <a:lnTo>
                  <a:pt x="648377" y="561586"/>
                </a:lnTo>
                <a:lnTo>
                  <a:pt x="648377" y="516104"/>
                </a:lnTo>
                <a:cubicBezTo>
                  <a:pt x="648377" y="515406"/>
                  <a:pt x="647811" y="514840"/>
                  <a:pt x="647113" y="514840"/>
                </a:cubicBezTo>
                <a:close/>
                <a:moveTo>
                  <a:pt x="517202" y="514840"/>
                </a:moveTo>
                <a:cubicBezTo>
                  <a:pt x="516504" y="514840"/>
                  <a:pt x="515938" y="515406"/>
                  <a:pt x="515938" y="516104"/>
                </a:cubicBezTo>
                <a:lnTo>
                  <a:pt x="515938" y="538854"/>
                </a:lnTo>
                <a:cubicBezTo>
                  <a:pt x="515938" y="539552"/>
                  <a:pt x="516504" y="540118"/>
                  <a:pt x="517202" y="540118"/>
                </a:cubicBezTo>
                <a:lnTo>
                  <a:pt x="549180" y="540118"/>
                </a:lnTo>
                <a:lnTo>
                  <a:pt x="549180" y="633038"/>
                </a:lnTo>
                <a:cubicBezTo>
                  <a:pt x="549180" y="633736"/>
                  <a:pt x="549746" y="634302"/>
                  <a:pt x="550444" y="634302"/>
                </a:cubicBezTo>
                <a:lnTo>
                  <a:pt x="574751" y="634302"/>
                </a:lnTo>
                <a:cubicBezTo>
                  <a:pt x="575449" y="634302"/>
                  <a:pt x="576015" y="633736"/>
                  <a:pt x="576015" y="633038"/>
                </a:cubicBezTo>
                <a:lnTo>
                  <a:pt x="576015" y="540118"/>
                </a:lnTo>
                <a:lnTo>
                  <a:pt x="607992" y="540118"/>
                </a:lnTo>
                <a:cubicBezTo>
                  <a:pt x="608691" y="540118"/>
                  <a:pt x="609257" y="539552"/>
                  <a:pt x="609257" y="538854"/>
                </a:cubicBezTo>
                <a:lnTo>
                  <a:pt x="609257" y="516104"/>
                </a:lnTo>
                <a:cubicBezTo>
                  <a:pt x="609257" y="515406"/>
                  <a:pt x="608691" y="514840"/>
                  <a:pt x="607993" y="514840"/>
                </a:cubicBezTo>
                <a:close/>
                <a:moveTo>
                  <a:pt x="1185521" y="512763"/>
                </a:moveTo>
                <a:cubicBezTo>
                  <a:pt x="1157993" y="512763"/>
                  <a:pt x="1139467" y="526959"/>
                  <a:pt x="1139467" y="548428"/>
                </a:cubicBezTo>
                <a:cubicBezTo>
                  <a:pt x="1139467" y="569550"/>
                  <a:pt x="1157299" y="580804"/>
                  <a:pt x="1181193" y="586517"/>
                </a:cubicBezTo>
                <a:cubicBezTo>
                  <a:pt x="1193831" y="589633"/>
                  <a:pt x="1205257" y="592403"/>
                  <a:pt x="1205257" y="600714"/>
                </a:cubicBezTo>
                <a:cubicBezTo>
                  <a:pt x="1205257" y="607813"/>
                  <a:pt x="1196081" y="612487"/>
                  <a:pt x="1185347" y="612487"/>
                </a:cubicBezTo>
                <a:cubicBezTo>
                  <a:pt x="1173158" y="612487"/>
                  <a:pt x="1159359" y="606690"/>
                  <a:pt x="1149696" y="598202"/>
                </a:cubicBezTo>
                <a:cubicBezTo>
                  <a:pt x="1149126" y="597702"/>
                  <a:pt x="1148269" y="597804"/>
                  <a:pt x="1147843" y="598432"/>
                </a:cubicBezTo>
                <a:lnTo>
                  <a:pt x="1135429" y="616740"/>
                </a:lnTo>
                <a:cubicBezTo>
                  <a:pt x="1135068" y="617275"/>
                  <a:pt x="1135149" y="618004"/>
                  <a:pt x="1135636" y="618428"/>
                </a:cubicBezTo>
                <a:cubicBezTo>
                  <a:pt x="1148137" y="629263"/>
                  <a:pt x="1167408" y="636379"/>
                  <a:pt x="1185521" y="636379"/>
                </a:cubicBezTo>
                <a:cubicBezTo>
                  <a:pt x="1212183" y="636379"/>
                  <a:pt x="1232785" y="621490"/>
                  <a:pt x="1232785" y="599502"/>
                </a:cubicBezTo>
                <a:cubicBezTo>
                  <a:pt x="1232785" y="571628"/>
                  <a:pt x="1199371" y="563318"/>
                  <a:pt x="1188810" y="561066"/>
                </a:cubicBezTo>
                <a:cubicBezTo>
                  <a:pt x="1177903" y="558816"/>
                  <a:pt x="1166996" y="555180"/>
                  <a:pt x="1166996" y="547389"/>
                </a:cubicBezTo>
                <a:cubicBezTo>
                  <a:pt x="1166996" y="541156"/>
                  <a:pt x="1174612" y="536655"/>
                  <a:pt x="1185347" y="536655"/>
                </a:cubicBezTo>
                <a:cubicBezTo>
                  <a:pt x="1196022" y="536655"/>
                  <a:pt x="1207164" y="540861"/>
                  <a:pt x="1214192" y="546909"/>
                </a:cubicBezTo>
                <a:cubicBezTo>
                  <a:pt x="1214787" y="547420"/>
                  <a:pt x="1215673" y="547296"/>
                  <a:pt x="1216082" y="546626"/>
                </a:cubicBezTo>
                <a:lnTo>
                  <a:pt x="1227215" y="528382"/>
                </a:lnTo>
                <a:cubicBezTo>
                  <a:pt x="1227533" y="527859"/>
                  <a:pt x="1227456" y="527178"/>
                  <a:pt x="1227003" y="526766"/>
                </a:cubicBezTo>
                <a:cubicBezTo>
                  <a:pt x="1218082" y="518649"/>
                  <a:pt x="1203355" y="512763"/>
                  <a:pt x="1185521" y="512763"/>
                </a:cubicBezTo>
                <a:close/>
                <a:moveTo>
                  <a:pt x="799860" y="512763"/>
                </a:moveTo>
                <a:cubicBezTo>
                  <a:pt x="763847" y="512763"/>
                  <a:pt x="736666" y="539425"/>
                  <a:pt x="736666" y="574571"/>
                </a:cubicBezTo>
                <a:cubicBezTo>
                  <a:pt x="736666" y="609717"/>
                  <a:pt x="763847" y="636379"/>
                  <a:pt x="799860" y="636379"/>
                </a:cubicBezTo>
                <a:cubicBezTo>
                  <a:pt x="835697" y="636379"/>
                  <a:pt x="863053" y="609717"/>
                  <a:pt x="863053" y="574571"/>
                </a:cubicBezTo>
                <a:cubicBezTo>
                  <a:pt x="863053" y="539425"/>
                  <a:pt x="835697" y="512763"/>
                  <a:pt x="799860" y="51276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358170"/>
                </a:lnTo>
                <a:lnTo>
                  <a:pt x="5354778" y="6358170"/>
                </a:lnTo>
                <a:cubicBezTo>
                  <a:pt x="5420407" y="6116818"/>
                  <a:pt x="5455957" y="5861806"/>
                  <a:pt x="5455957" y="5599507"/>
                </a:cubicBezTo>
                <a:cubicBezTo>
                  <a:pt x="5455957" y="4010231"/>
                  <a:pt x="4167066" y="2722417"/>
                  <a:pt x="2577373" y="2722417"/>
                </a:cubicBezTo>
                <a:cubicBezTo>
                  <a:pt x="1483832" y="2722417"/>
                  <a:pt x="532898" y="3331111"/>
                  <a:pt x="45356" y="4227981"/>
                </a:cubicBezTo>
                <a:lnTo>
                  <a:pt x="0" y="43220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1440000" anchor="t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Clr>
                <a:schemeClr val="bg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err="1"/>
              <a:t>Plaats</a:t>
            </a:r>
            <a:r>
              <a:rPr lang="en-GB"/>
              <a:t> </a:t>
            </a:r>
            <a:r>
              <a:rPr lang="en-GB" err="1"/>
              <a:t>eerst</a:t>
            </a:r>
            <a:r>
              <a:rPr lang="en-GB"/>
              <a:t> </a:t>
            </a:r>
            <a:r>
              <a:rPr lang="en-GB" err="1"/>
              <a:t>een</a:t>
            </a:r>
            <a:r>
              <a:rPr lang="en-GB"/>
              <a:t> </a:t>
            </a:r>
            <a:r>
              <a:rPr lang="en-GB" err="1"/>
              <a:t>afbeelding</a:t>
            </a:r>
            <a:r>
              <a:rPr lang="en-GB"/>
              <a:t> </a:t>
            </a:r>
            <a:r>
              <a:rPr lang="en-GB" err="1"/>
              <a:t>voordat</a:t>
            </a:r>
            <a:r>
              <a:rPr lang="en-GB"/>
              <a:t> je de </a:t>
            </a:r>
            <a:r>
              <a:rPr lang="en-GB" err="1"/>
              <a:t>titel</a:t>
            </a:r>
            <a:r>
              <a:rPr lang="en-GB"/>
              <a:t> </a:t>
            </a:r>
            <a:r>
              <a:rPr lang="en-GB" err="1"/>
              <a:t>invult</a:t>
            </a:r>
            <a:r>
              <a:rPr lang="en-GB"/>
              <a:t>.</a:t>
            </a: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B152DDB2-B7AF-F076-4764-CFB5ED0B26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4397819"/>
            <a:ext cx="4194959" cy="752514"/>
          </a:xfrm>
        </p:spPr>
        <p:txBody>
          <a:bodyPr wrap="square" lIns="108000" rIns="0" bIns="0" anchor="b">
            <a:sp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D50E6-C455-3BD2-FB90-1941D47E4AE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7599" y="5162202"/>
            <a:ext cx="4203307" cy="513405"/>
          </a:xfrm>
          <a:prstGeom prst="rect">
            <a:avLst/>
          </a:prstGeom>
        </p:spPr>
        <p:txBody>
          <a:bodyPr wrap="square" lIns="108000" tIns="36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398D7-85A0-281A-1B38-7B6FC712C81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F13D48-EF81-B977-EAD2-065D28F89FA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2FBA262-B5EE-1B59-329C-4678FB34050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2390458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02799"/>
            <a:ext cx="5220000" cy="3442234"/>
          </a:xfrm>
        </p:spPr>
        <p:txBody>
          <a:bodyPr wrap="square" lIns="540000" tIns="540000" rIns="540000" bIns="540000" anchor="ctr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1" name="Tijdelijke aanduiding voor datum 29">
            <a:extLst>
              <a:ext uri="{FF2B5EF4-FFF2-40B4-BE49-F238E27FC236}">
                <a16:creationId xmlns:a16="http://schemas.microsoft.com/office/drawing/2014/main" id="{D4CB39B0-4BFE-47E7-A595-BBD18FC24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BD4A712-2975-4F3F-A960-7C8A4F7E8623}" type="datetime1">
              <a:rPr lang="nl-BE" smtClean="0"/>
              <a:t>18/09/2023</a:t>
            </a:fld>
            <a:endParaRPr lang="nl-BE"/>
          </a:p>
        </p:txBody>
      </p:sp>
      <p:sp>
        <p:nvSpPr>
          <p:cNvPr id="12" name="Tijdelijke aanduiding voor voettekst 30">
            <a:extLst>
              <a:ext uri="{FF2B5EF4-FFF2-40B4-BE49-F238E27FC236}">
                <a16:creationId xmlns:a16="http://schemas.microsoft.com/office/drawing/2014/main" id="{E1865272-C9C7-49B3-8E6E-7D14F59F9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D9BC315A-B933-4444-B53A-83A06A27874C}"/>
              </a:ext>
            </a:extLst>
          </p:cNvPr>
          <p:cNvCxnSpPr>
            <a:cxnSpLocks/>
          </p:cNvCxnSpPr>
          <p:nvPr userDrawn="1"/>
        </p:nvCxnSpPr>
        <p:spPr>
          <a:xfrm>
            <a:off x="1890000" y="51552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9CB6C92E-1209-4861-A1E3-7BA2D062F756}"/>
              </a:ext>
            </a:extLst>
          </p:cNvPr>
          <p:cNvCxnSpPr>
            <a:cxnSpLocks/>
          </p:cNvCxnSpPr>
          <p:nvPr userDrawn="1"/>
        </p:nvCxnSpPr>
        <p:spPr>
          <a:xfrm>
            <a:off x="1890000" y="17028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jdelijke aanduiding voor dianummer 31">
            <a:extLst>
              <a:ext uri="{FF2B5EF4-FFF2-40B4-BE49-F238E27FC236}">
                <a16:creationId xmlns:a16="http://schemas.microsoft.com/office/drawing/2014/main" id="{9C2A9732-02C1-449F-A0EA-77DCD5F8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526181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829889"/>
            <a:ext cx="5220000" cy="3106800"/>
          </a:xfrm>
        </p:spPr>
        <p:txBody>
          <a:bodyPr wrap="square" lIns="540000" tIns="540000" rIns="540000" bIns="360000" anchor="b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43CA8820-C50B-4511-8EC5-06840453D2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936689"/>
            <a:ext cx="5220000" cy="1662842"/>
          </a:xfrm>
        </p:spPr>
        <p:txBody>
          <a:bodyPr lIns="1080000" tIns="360000" rIns="1080000" bIns="54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6696AECB-DFC4-4C5A-B794-9E42F139F91F}"/>
              </a:ext>
            </a:extLst>
          </p:cNvPr>
          <p:cNvCxnSpPr>
            <a:cxnSpLocks/>
          </p:cNvCxnSpPr>
          <p:nvPr userDrawn="1"/>
        </p:nvCxnSpPr>
        <p:spPr>
          <a:xfrm>
            <a:off x="1890000" y="3936689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jdelijke aanduiding voor voettekst 30">
            <a:extLst>
              <a:ext uri="{FF2B5EF4-FFF2-40B4-BE49-F238E27FC236}">
                <a16:creationId xmlns:a16="http://schemas.microsoft.com/office/drawing/2014/main" id="{6BCD34E2-F56C-4037-AD27-4957EE01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sp>
        <p:nvSpPr>
          <p:cNvPr id="30" name="Tijdelijke aanduiding voor datum 29">
            <a:extLst>
              <a:ext uri="{FF2B5EF4-FFF2-40B4-BE49-F238E27FC236}">
                <a16:creationId xmlns:a16="http://schemas.microsoft.com/office/drawing/2014/main" id="{B5CDAB1E-1679-4193-BEFD-8F7EA4AC68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31C36C1-F4A4-4BAA-8CC3-04DAD3442F81}" type="datetime1">
              <a:rPr lang="nl-BE" smtClean="0"/>
              <a:t>18/09/2023</a:t>
            </a:fld>
            <a:endParaRPr lang="nl-BE"/>
          </a:p>
        </p:txBody>
      </p:sp>
      <p:sp>
        <p:nvSpPr>
          <p:cNvPr id="33" name="Tijdelijke aanduiding voor dianummer 31">
            <a:extLst>
              <a:ext uri="{FF2B5EF4-FFF2-40B4-BE49-F238E27FC236}">
                <a16:creationId xmlns:a16="http://schemas.microsoft.com/office/drawing/2014/main" id="{0A905A85-E044-419B-9CAC-5D6D0B82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88771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C8730493-CC86-42BC-A08F-47942E738B51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220000" y="0"/>
            <a:ext cx="6972000" cy="6858000"/>
          </a:xfrm>
        </p:spPr>
        <p:txBody>
          <a:bodyPr lIns="864000" tIns="72000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02799"/>
            <a:ext cx="5220000" cy="3442234"/>
          </a:xfrm>
        </p:spPr>
        <p:txBody>
          <a:bodyPr wrap="square" lIns="540000" tIns="540000" rIns="540000" bIns="540000" anchor="ctr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1" name="Tijdelijke aanduiding voor datum 29">
            <a:extLst>
              <a:ext uri="{FF2B5EF4-FFF2-40B4-BE49-F238E27FC236}">
                <a16:creationId xmlns:a16="http://schemas.microsoft.com/office/drawing/2014/main" id="{D4CB39B0-4BFE-47E7-A595-BBD18FC24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F88AFF4-0ED4-4875-B0C4-CA007CEAC858}" type="datetime1">
              <a:rPr lang="nl-BE" smtClean="0"/>
              <a:t>18/09/2023</a:t>
            </a:fld>
            <a:endParaRPr lang="nl-BE"/>
          </a:p>
        </p:txBody>
      </p:sp>
      <p:sp>
        <p:nvSpPr>
          <p:cNvPr id="12" name="Tijdelijke aanduiding voor voettekst 30">
            <a:extLst>
              <a:ext uri="{FF2B5EF4-FFF2-40B4-BE49-F238E27FC236}">
                <a16:creationId xmlns:a16="http://schemas.microsoft.com/office/drawing/2014/main" id="{E1865272-C9C7-49B3-8E6E-7D14F59F9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D9BC315A-B933-4444-B53A-83A06A27874C}"/>
              </a:ext>
            </a:extLst>
          </p:cNvPr>
          <p:cNvCxnSpPr>
            <a:cxnSpLocks/>
          </p:cNvCxnSpPr>
          <p:nvPr userDrawn="1"/>
        </p:nvCxnSpPr>
        <p:spPr>
          <a:xfrm>
            <a:off x="1890000" y="51552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9CB6C92E-1209-4861-A1E3-7BA2D062F756}"/>
              </a:ext>
            </a:extLst>
          </p:cNvPr>
          <p:cNvCxnSpPr>
            <a:cxnSpLocks/>
          </p:cNvCxnSpPr>
          <p:nvPr userDrawn="1"/>
        </p:nvCxnSpPr>
        <p:spPr>
          <a:xfrm>
            <a:off x="1890000" y="17028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jdelijke aanduiding voor dianummer 31">
            <a:extLst>
              <a:ext uri="{FF2B5EF4-FFF2-40B4-BE49-F238E27FC236}">
                <a16:creationId xmlns:a16="http://schemas.microsoft.com/office/drawing/2014/main" id="{9C2A9732-02C1-449F-A0EA-77DCD5F8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6957445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ondertitel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C8730493-CC86-42BC-A08F-47942E738B51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220000" y="0"/>
            <a:ext cx="6972000" cy="6858000"/>
          </a:xfrm>
        </p:spPr>
        <p:txBody>
          <a:bodyPr lIns="864000" tIns="72000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829889"/>
            <a:ext cx="5220000" cy="3106800"/>
          </a:xfrm>
        </p:spPr>
        <p:txBody>
          <a:bodyPr wrap="square" lIns="540000" tIns="540000" rIns="540000" bIns="360000" anchor="b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43CA8820-C50B-4511-8EC5-06840453D2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936689"/>
            <a:ext cx="5220000" cy="1662842"/>
          </a:xfrm>
        </p:spPr>
        <p:txBody>
          <a:bodyPr lIns="1080000" tIns="360000" rIns="1080000" bIns="54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6696AECB-DFC4-4C5A-B794-9E42F139F91F}"/>
              </a:ext>
            </a:extLst>
          </p:cNvPr>
          <p:cNvCxnSpPr>
            <a:cxnSpLocks/>
          </p:cNvCxnSpPr>
          <p:nvPr userDrawn="1"/>
        </p:nvCxnSpPr>
        <p:spPr>
          <a:xfrm>
            <a:off x="1890000" y="3936689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jdelijke aanduiding voor voettekst 30">
            <a:extLst>
              <a:ext uri="{FF2B5EF4-FFF2-40B4-BE49-F238E27FC236}">
                <a16:creationId xmlns:a16="http://schemas.microsoft.com/office/drawing/2014/main" id="{6BCD34E2-F56C-4037-AD27-4957EE01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err="1"/>
              <a:t>Voettekst</a:t>
            </a:r>
            <a:endParaRPr lang="nl-BE"/>
          </a:p>
        </p:txBody>
      </p:sp>
      <p:sp>
        <p:nvSpPr>
          <p:cNvPr id="30" name="Tijdelijke aanduiding voor datum 29">
            <a:extLst>
              <a:ext uri="{FF2B5EF4-FFF2-40B4-BE49-F238E27FC236}">
                <a16:creationId xmlns:a16="http://schemas.microsoft.com/office/drawing/2014/main" id="{B5CDAB1E-1679-4193-BEFD-8F7EA4AC68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B39147E-0CD8-49E2-8FF0-0E6579FBCA6F}" type="datetime1">
              <a:rPr lang="nl-BE" smtClean="0"/>
              <a:t>18/09/2023</a:t>
            </a:fld>
            <a:endParaRPr lang="nl-BE"/>
          </a:p>
        </p:txBody>
      </p:sp>
      <p:sp>
        <p:nvSpPr>
          <p:cNvPr id="33" name="Tijdelijke aanduiding voor dianummer 31">
            <a:extLst>
              <a:ext uri="{FF2B5EF4-FFF2-40B4-BE49-F238E27FC236}">
                <a16:creationId xmlns:a16="http://schemas.microsoft.com/office/drawing/2014/main" id="{0A905A85-E044-419B-9CAC-5D6D0B82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35234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CE540E57-272D-46B0-ADFC-B229EEF9C0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0000" y="899999"/>
            <a:ext cx="5376000" cy="5436827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2" name="Tijdelijke aanduiding voor datum 11">
            <a:extLst>
              <a:ext uri="{FF2B5EF4-FFF2-40B4-BE49-F238E27FC236}">
                <a16:creationId xmlns:a16="http://schemas.microsoft.com/office/drawing/2014/main" id="{1DBB631F-8BAA-4B79-909C-DA7004EE512D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0D136262-989C-4C17-9988-A70C35B09F1C}" type="datetime1">
              <a:rPr lang="nl-BE" smtClean="0"/>
              <a:t>18/09/2023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38191E7D-D53A-4C99-A032-21A039B997B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A0E33986-99E9-4456-975D-E42DCBB0A9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FD05A45D-64E7-4C33-9B8C-37BD4C6A227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899999"/>
            <a:ext cx="5377200" cy="5436827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213E099-D4E4-4CD2-B405-F4A7978F9E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14047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(vergelijkin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49F1C515-C386-44BE-893E-23E9404AD3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4800" y="899999"/>
            <a:ext cx="5018400" cy="5436827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5018400" cy="5436827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161AEDFD-2F02-402C-B7F2-DE4BC5EDC583}" type="datetime1">
              <a:rPr lang="nl-BE" smtClean="0"/>
              <a:t>18/09/2023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3A76050-E5C0-4DAE-9BA3-37671900D8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5018400" cy="779188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3" name="Tijdelijke aanduiding voor tekst 17">
            <a:extLst>
              <a:ext uri="{FF2B5EF4-FFF2-40B4-BE49-F238E27FC236}">
                <a16:creationId xmlns:a16="http://schemas.microsoft.com/office/drawing/2014/main" id="{DCA98BDB-F2F0-47B0-9638-3893E0C3232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94429"/>
            <a:ext cx="5018400" cy="779188"/>
          </a:xfrm>
        </p:spPr>
        <p:txBody>
          <a:bodyPr wrap="square" lIns="360000" tIns="0" rIns="360000" bIns="0" anchor="t" anchorCtr="0">
            <a:spAutoFit/>
          </a:bodyPr>
          <a:lstStyle>
            <a:lvl1pPr algn="l">
              <a:lnSpc>
                <a:spcPct val="90000"/>
              </a:lnSpc>
              <a:defRPr sz="4200" baseline="10000">
                <a:solidFill>
                  <a:schemeClr val="bg1">
                    <a:lumMod val="95000"/>
                  </a:schemeClr>
                </a:solidFill>
                <a:highlight>
                  <a:srgbClr val="F04C25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3325771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507343"/>
            <a:ext cx="10752000" cy="5829470"/>
          </a:xfrm>
          <a:solidFill>
            <a:schemeClr val="bg1">
              <a:lumMod val="95000"/>
            </a:schemeClr>
          </a:solidFill>
        </p:spPr>
        <p:txBody>
          <a:bodyPr lIns="720000" tIns="720000" rIns="720000" bIns="720000"/>
          <a:lstStyle>
            <a:lvl1pPr marL="0" indent="0">
              <a:buSzPct val="100000"/>
              <a:buFontTx/>
              <a:buNone/>
              <a:defRPr sz="2400">
                <a:solidFill>
                  <a:schemeClr val="bg1"/>
                </a:solidFill>
                <a:highlight>
                  <a:srgbClr val="F04C25"/>
                </a:highlight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13C2E690-E3B7-4439-BC6F-E39A4EC867B4}" type="datetime1">
              <a:rPr lang="nl-BE" smtClean="0"/>
              <a:t>18/09/2023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35199026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5558400" cy="5436829"/>
          </a:xfrm>
          <a:solidFill>
            <a:schemeClr val="bg1">
              <a:lumMod val="95000"/>
            </a:schemeClr>
          </a:solidFill>
        </p:spPr>
        <p:txBody>
          <a:bodyPr lIns="360000" tIns="900000" rIns="54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0DA90381-66B7-4976-AD2C-063F40011140}" type="datetime1">
              <a:rPr lang="nl-BE" smtClean="0"/>
              <a:t>18/09/2023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6" name="Tijdelijke aanduiding voor afbeelding 4">
            <a:extLst>
              <a:ext uri="{FF2B5EF4-FFF2-40B4-BE49-F238E27FC236}">
                <a16:creationId xmlns:a16="http://schemas.microsoft.com/office/drawing/2014/main" id="{8A35AAD3-058F-4826-AB46-14FE5593EB6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638400" y="899997"/>
            <a:ext cx="4834799" cy="543682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5C99B6F0-515C-4E82-BE72-3BB6E4B09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799" y="594000"/>
            <a:ext cx="5558399" cy="391389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297508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Foto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98400" y="507343"/>
            <a:ext cx="4473600" cy="5829470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 marL="0" indent="0">
              <a:defRPr sz="2400">
                <a:solidFill>
                  <a:schemeClr val="bg1"/>
                </a:solidFill>
                <a:highlight>
                  <a:srgbClr val="F04C25"/>
                </a:highlight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D3D77977-E126-42F3-952D-2116EC47774C}" type="datetime1">
              <a:rPr lang="nl-BE" smtClean="0"/>
              <a:t>18/09/2023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52425314-5DA9-4203-BA49-4881B378C381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507342"/>
            <a:ext cx="5918400" cy="5829471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90557681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tekst 17">
            <a:extLst>
              <a:ext uri="{FF2B5EF4-FFF2-40B4-BE49-F238E27FC236}">
                <a16:creationId xmlns:a16="http://schemas.microsoft.com/office/drawing/2014/main" id="{29374930-9895-44D2-B136-29147121C60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0000" y="1080000"/>
            <a:ext cx="4680000" cy="984885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4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31" name="Tijdelijke aanduiding voor dianummer 30">
            <a:extLst>
              <a:ext uri="{FF2B5EF4-FFF2-40B4-BE49-F238E27FC236}">
                <a16:creationId xmlns:a16="http://schemas.microsoft.com/office/drawing/2014/main" id="{230D93FD-2A89-49DC-B490-B52B47BEEE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F9F0B4F9-1D9B-4907-A7EE-F0140AA6F7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000" y="6509899"/>
            <a:ext cx="977465" cy="16437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80000" tIns="18000" rIns="180000" bIns="0" rtlCol="0" anchor="ctr" anchorCtr="0">
            <a:noAutofit/>
          </a:bodyPr>
          <a:lstStyle>
            <a:lvl1pPr algn="ctr">
              <a:defRPr sz="950" spc="50" baseline="0">
                <a:solidFill>
                  <a:srgbClr val="969696"/>
                </a:solidFill>
                <a:latin typeface="+mj-lt"/>
              </a:defRPr>
            </a:lvl1pPr>
          </a:lstStyle>
          <a:p>
            <a:pPr algn="ctr"/>
            <a:fld id="{4EFA015F-4536-46ED-B2A4-C8BF78C1F941}" type="datetime1">
              <a:rPr lang="nl-BE" smtClean="0"/>
              <a:t>18/09/2023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5DE7DC23-B179-402E-8C63-C090FED05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6000" y="6475084"/>
            <a:ext cx="3600000" cy="23400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08000" tIns="18000" rIns="108000" bIns="0" rtlCol="0" anchor="ctr" anchorCtr="0">
            <a:normAutofit/>
          </a:bodyPr>
          <a:lstStyle>
            <a:lvl1pPr algn="ctr">
              <a:defRPr sz="950" cap="all" spc="10" baseline="0">
                <a:solidFill>
                  <a:srgbClr val="969696"/>
                </a:solidFill>
                <a:latin typeface="+mj-lt"/>
              </a:defRPr>
            </a:lvl1pPr>
          </a:lstStyle>
          <a:p>
            <a:r>
              <a:rPr lang="en-US" err="1"/>
              <a:t>Voettekst</a:t>
            </a:r>
            <a:endParaRPr lang="nl-BE" sz="950"/>
          </a:p>
        </p:txBody>
      </p:sp>
    </p:spTree>
    <p:extLst>
      <p:ext uri="{BB962C8B-B14F-4D97-AF65-F5344CB8AC3E}">
        <p14:creationId xmlns:p14="http://schemas.microsoft.com/office/powerpoint/2010/main" val="4196327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staf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344E15D9-B904-6C23-DB9B-FE9668214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738"/>
          <a:stretch>
            <a:fillRect/>
          </a:stretch>
        </p:blipFill>
        <p:spPr>
          <a:xfrm rot="10800000">
            <a:off x="0" y="0"/>
            <a:ext cx="4708559" cy="3150972"/>
          </a:xfrm>
          <a:custGeom>
            <a:avLst/>
            <a:gdLst>
              <a:gd name="connsiteX0" fmla="*/ 4708559 w 4708559"/>
              <a:gd name="connsiteY0" fmla="*/ 3150972 h 3150972"/>
              <a:gd name="connsiteX1" fmla="*/ 0 w 4708559"/>
              <a:gd name="connsiteY1" fmla="*/ 3150972 h 3150972"/>
              <a:gd name="connsiteX2" fmla="*/ 0 w 4708559"/>
              <a:gd name="connsiteY2" fmla="*/ 0 h 3150972"/>
              <a:gd name="connsiteX3" fmla="*/ 4708559 w 4708559"/>
              <a:gd name="connsiteY3" fmla="*/ 0 h 3150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8559" h="3150972">
                <a:moveTo>
                  <a:pt x="4708559" y="3150972"/>
                </a:moveTo>
                <a:lnTo>
                  <a:pt x="0" y="3150972"/>
                </a:lnTo>
                <a:lnTo>
                  <a:pt x="0" y="0"/>
                </a:lnTo>
                <a:lnTo>
                  <a:pt x="4708559" y="0"/>
                </a:lnTo>
                <a:close/>
              </a:path>
            </a:pathLst>
          </a:cu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2B2C1027-25E9-7F63-E632-F7240E70D2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814001"/>
            <a:ext cx="4450081" cy="1116012"/>
          </a:xfrm>
        </p:spPr>
        <p:txBody>
          <a:bodyPr wrap="none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nl-BE"/>
              <a:t>Inhoud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A4B26-B733-D3D1-F3E0-F9A9051B8E70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E434D6-F1FA-3A98-1E04-92D18AADB17E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E560-C1B8-1228-8ADD-FA44100F7B20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9672578-7A7F-6CAD-0B24-4E277903A7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24463" y="1628775"/>
            <a:ext cx="6451600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411229786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Titel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0000" y="899999"/>
            <a:ext cx="10753200" cy="543682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9B57BD74-BC9A-4FF8-B30E-D09C8D8357C9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766B763E-6A65-4EAA-A16A-C9326E90DE42}" type="datetime1">
              <a:rPr lang="nl-BE" smtClean="0"/>
              <a:t>18/09/2023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381EC05-8CB9-4E96-8BD7-CF9E7F1A7B7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D762F318-6043-441E-829A-99F0B3B1A3AC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41703677-C24B-4F3A-9C3A-F58B131B6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33036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2 foto's + 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9E06D7AC-5F2D-4324-8726-C6B6C944CB1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899999"/>
            <a:ext cx="5018400" cy="5436833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jdelijke aanduiding voor afbeelding 4">
            <a:extLst>
              <a:ext uri="{FF2B5EF4-FFF2-40B4-BE49-F238E27FC236}">
                <a16:creationId xmlns:a16="http://schemas.microsoft.com/office/drawing/2014/main" id="{684FF161-1946-4DEB-8A00-C244CC55467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54800" y="899999"/>
            <a:ext cx="5018400" cy="5436833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C05C482C-E6A5-4A8C-BD69-2CC9730E59B2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 algn="ctr"/>
            <a:fld id="{D72E71B0-30A1-4856-A6BB-0C7FFAB38A51}" type="datetime1">
              <a:rPr lang="nl-BE" smtClean="0"/>
              <a:t>18/09/2023</a:t>
            </a:fld>
            <a:endParaRPr lang="nl-BE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0FFCF1AD-5EDC-43D1-AD7A-495F71C9B902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9F1B529F-F95D-4333-AEE7-F025929050B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B5DB806C-D844-4D5A-9B27-DEDC009CF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5018400" cy="779188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 algn="ctr"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tekst 17">
            <a:extLst>
              <a:ext uri="{FF2B5EF4-FFF2-40B4-BE49-F238E27FC236}">
                <a16:creationId xmlns:a16="http://schemas.microsoft.com/office/drawing/2014/main" id="{787E6624-70AC-4E78-9420-ED6EB909C9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94429"/>
            <a:ext cx="5018400" cy="779188"/>
          </a:xfrm>
        </p:spPr>
        <p:txBody>
          <a:bodyPr wrap="square" lIns="540000" tIns="0" rIns="540000" bIns="0" anchor="t" anchorCtr="0">
            <a:spAutoFit/>
          </a:bodyPr>
          <a:lstStyle>
            <a:lvl1pPr algn="ctr">
              <a:lnSpc>
                <a:spcPct val="90000"/>
              </a:lnSpc>
              <a:defRPr sz="4200" baseline="10000">
                <a:solidFill>
                  <a:schemeClr val="bg1">
                    <a:lumMod val="95000"/>
                  </a:schemeClr>
                </a:solidFill>
                <a:highlight>
                  <a:srgbClr val="F04C25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564724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9E06D7AC-5F2D-4324-8726-C6B6C944CB1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507343"/>
            <a:ext cx="5018400" cy="5829490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jdelijke aanduiding voor afbeelding 4">
            <a:extLst>
              <a:ext uri="{FF2B5EF4-FFF2-40B4-BE49-F238E27FC236}">
                <a16:creationId xmlns:a16="http://schemas.microsoft.com/office/drawing/2014/main" id="{684FF161-1946-4DEB-8A00-C244CC55467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54800" y="507343"/>
            <a:ext cx="5018400" cy="5829490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1" name="Tijdelijke aanduiding voor tekst 17">
            <a:extLst>
              <a:ext uri="{FF2B5EF4-FFF2-40B4-BE49-F238E27FC236}">
                <a16:creationId xmlns:a16="http://schemas.microsoft.com/office/drawing/2014/main" id="{90FB4182-FA1E-4B62-836A-FC299AD4283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0000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2" name="Tijdelijke aanduiding voor tekst 17">
            <a:extLst>
              <a:ext uri="{FF2B5EF4-FFF2-40B4-BE49-F238E27FC236}">
                <a16:creationId xmlns:a16="http://schemas.microsoft.com/office/drawing/2014/main" id="{4B854F65-663B-40A7-9F09-DB3664C1495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06BD2019-7B01-4801-BBE7-A6394BADEF34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 algn="ctr"/>
            <a:fld id="{18BEE1E6-60F5-4858-8828-E34EA1F684F1}" type="datetime1">
              <a:rPr lang="nl-BE" smtClean="0"/>
              <a:t>18/09/2023</a:t>
            </a:fld>
            <a:endParaRPr lang="nl-BE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CA2246B-348D-40B7-9941-6E7E0C838056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7" name="Tijdelijke aanduiding voor dianummer 16">
            <a:extLst>
              <a:ext uri="{FF2B5EF4-FFF2-40B4-BE49-F238E27FC236}">
                <a16:creationId xmlns:a16="http://schemas.microsoft.com/office/drawing/2014/main" id="{19254FC2-4EB9-4808-890D-B0CB59F04D6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8745287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3C2B65-A301-421D-969B-BCEE59BCF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50800"/>
            <a:ext cx="12191999" cy="4881780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0338E9D2-DE50-401B-A335-B7905E78DF1F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atum 17">
            <a:extLst>
              <a:ext uri="{FF2B5EF4-FFF2-40B4-BE49-F238E27FC236}">
                <a16:creationId xmlns:a16="http://schemas.microsoft.com/office/drawing/2014/main" id="{98B24A2C-0F1C-480C-A953-042A19D161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51E782C5-1ACB-4C6D-93D8-E76041085D8E}" type="datetime1">
              <a:rPr lang="nl-BE" smtClean="0"/>
              <a:t>18/09/2023</a:t>
            </a:fld>
            <a:endParaRPr lang="nl-BE"/>
          </a:p>
        </p:txBody>
      </p:sp>
      <p:sp>
        <p:nvSpPr>
          <p:cNvPr id="19" name="Tijdelijke aanduiding voor voettekst 18">
            <a:extLst>
              <a:ext uri="{FF2B5EF4-FFF2-40B4-BE49-F238E27FC236}">
                <a16:creationId xmlns:a16="http://schemas.microsoft.com/office/drawing/2014/main" id="{925ED2DD-A939-4147-B990-24C2080C0F0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0" name="Tijdelijke aanduiding voor dianummer 19">
            <a:extLst>
              <a:ext uri="{FF2B5EF4-FFF2-40B4-BE49-F238E27FC236}">
                <a16:creationId xmlns:a16="http://schemas.microsoft.com/office/drawing/2014/main" id="{ADFC5CA9-2A29-4CB7-91CC-6538D861D5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2" name="Titel 25">
            <a:extLst>
              <a:ext uri="{FF2B5EF4-FFF2-40B4-BE49-F238E27FC236}">
                <a16:creationId xmlns:a16="http://schemas.microsoft.com/office/drawing/2014/main" id="{916D2C36-C84B-4568-ACA2-22B0E1E7F0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C9B44E1-042B-43B8-B54F-3C6DBCBE37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2473990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datum 19">
            <a:extLst>
              <a:ext uri="{FF2B5EF4-FFF2-40B4-BE49-F238E27FC236}">
                <a16:creationId xmlns:a16="http://schemas.microsoft.com/office/drawing/2014/main" id="{3B20E41C-D9E9-47DB-8EA1-26E7A7FF1C1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5EBF1D35-672B-4E04-90C2-45703D8B890F}" type="datetime1">
              <a:rPr lang="nl-BE" smtClean="0"/>
              <a:t>18/09/2023</a:t>
            </a:fld>
            <a:endParaRPr lang="nl-BE"/>
          </a:p>
        </p:txBody>
      </p:sp>
      <p:sp>
        <p:nvSpPr>
          <p:cNvPr id="21" name="Tijdelijke aanduiding voor voettekst 20">
            <a:extLst>
              <a:ext uri="{FF2B5EF4-FFF2-40B4-BE49-F238E27FC236}">
                <a16:creationId xmlns:a16="http://schemas.microsoft.com/office/drawing/2014/main" id="{552189E3-5991-4783-903E-4643725CC04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2" name="Tijdelijke aanduiding voor dianummer 21">
            <a:extLst>
              <a:ext uri="{FF2B5EF4-FFF2-40B4-BE49-F238E27FC236}">
                <a16:creationId xmlns:a16="http://schemas.microsoft.com/office/drawing/2014/main" id="{FF004BBC-23C4-43A2-8305-42064CC6239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F649716A-08AF-4147-826B-8966B31C12C7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el 25">
            <a:extLst>
              <a:ext uri="{FF2B5EF4-FFF2-40B4-BE49-F238E27FC236}">
                <a16:creationId xmlns:a16="http://schemas.microsoft.com/office/drawing/2014/main" id="{E3B618DD-31A0-4AA3-B58F-E1328C8251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4" name="Tijdelijke aanduiding voor tekst 3">
            <a:extLst>
              <a:ext uri="{FF2B5EF4-FFF2-40B4-BE49-F238E27FC236}">
                <a16:creationId xmlns:a16="http://schemas.microsoft.com/office/drawing/2014/main" id="{C6B1A670-88D1-4030-832F-718475113E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53200" y="1450800"/>
            <a:ext cx="5400000" cy="4886033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35" name="Tijdelijke aanduiding voor tekst 3">
            <a:extLst>
              <a:ext uri="{FF2B5EF4-FFF2-40B4-BE49-F238E27FC236}">
                <a16:creationId xmlns:a16="http://schemas.microsoft.com/office/drawing/2014/main" id="{E280D0B1-5122-4851-899B-CF566EE8C68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0000" y="1450801"/>
            <a:ext cx="5400000" cy="4886032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843811A1-C116-4B84-A8C6-8C568CC5909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05828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B7235CD8-22E1-4C70-90A1-F2BA51967FA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0" y="563692"/>
            <a:ext cx="12191999" cy="5768889"/>
          </a:xfrm>
        </p:spPr>
        <p:txBody>
          <a:bodyPr lIns="1080000" tIns="720000" rIns="1080000" bIns="72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8934CAFA-9964-4BDD-B9F3-8CCA718B5DA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01B867FA-2F83-4E27-B6F8-1F6F54F5D511}" type="datetime1">
              <a:rPr lang="nl-BE" smtClean="0"/>
              <a:t>18/09/2023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1F9BDE8-C4C3-4D22-9346-36E19E435B5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8630F9EE-81FB-4BF1-AA92-8B67B17BB74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6675CD05-387C-48C3-B544-C9CC686EBD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566182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762456" y="0"/>
            <a:ext cx="4429543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3C2B65-A301-421D-969B-BCEE59BCF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450800"/>
            <a:ext cx="7762454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8" name="Tijdelijke aanduiding voor datum 17">
            <a:extLst>
              <a:ext uri="{FF2B5EF4-FFF2-40B4-BE49-F238E27FC236}">
                <a16:creationId xmlns:a16="http://schemas.microsoft.com/office/drawing/2014/main" id="{F4680EA1-7501-4090-A742-4CE25417AF0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 algn="ctr"/>
            <a:fld id="{34C0862B-C3EB-48D7-8BF7-B2892A405E00}" type="datetime1">
              <a:rPr lang="nl-BE" smtClean="0"/>
              <a:t>18/09/2023</a:t>
            </a:fld>
            <a:endParaRPr lang="nl-BE"/>
          </a:p>
        </p:txBody>
      </p:sp>
      <p:sp>
        <p:nvSpPr>
          <p:cNvPr id="19" name="Tijdelijke aanduiding voor voettekst 18">
            <a:extLst>
              <a:ext uri="{FF2B5EF4-FFF2-40B4-BE49-F238E27FC236}">
                <a16:creationId xmlns:a16="http://schemas.microsoft.com/office/drawing/2014/main" id="{B7F1DE8B-CEB2-4355-AEAB-D92ED1E45F0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0" name="Tijdelijke aanduiding voor dianummer 19">
            <a:extLst>
              <a:ext uri="{FF2B5EF4-FFF2-40B4-BE49-F238E27FC236}">
                <a16:creationId xmlns:a16="http://schemas.microsoft.com/office/drawing/2014/main" id="{B4F4E130-24C9-4F73-BB59-8CA41717F97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5A52B906-308B-4FA5-96BE-27B3AF7EADAF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7056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4C134D1C-9AC1-41E0-8BE5-28C6571C3A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7220065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sp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D8F9AE9-EAA0-4129-915D-648F264F94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664351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titel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3F15A99C-AC82-4AE3-A19B-3B90C7BA37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9137" y="1800223"/>
            <a:ext cx="10753726" cy="4521634"/>
          </a:xfrm>
          <a:solidFill>
            <a:schemeClr val="accent5">
              <a:lumMod val="20000"/>
              <a:lumOff val="80000"/>
            </a:schemeClr>
          </a:solidFill>
        </p:spPr>
        <p:txBody>
          <a:bodyPr lIns="360000" tIns="1260000" rIns="360000" bIns="360000"/>
          <a:lstStyle>
            <a:lvl1pPr algn="ctr"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5" name="Tijdelijke aanduiding voor datum 34">
            <a:extLst>
              <a:ext uri="{FF2B5EF4-FFF2-40B4-BE49-F238E27FC236}">
                <a16:creationId xmlns:a16="http://schemas.microsoft.com/office/drawing/2014/main" id="{BDD0CB5E-55F5-41B4-A487-32473036F265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F61F53DA-8E57-4053-9C56-95E92AB1192E}" type="datetime1">
              <a:rPr lang="nl-BE" smtClean="0"/>
              <a:t>18/09/2023</a:t>
            </a:fld>
            <a:endParaRPr lang="nl-BE"/>
          </a:p>
        </p:txBody>
      </p:sp>
      <p:sp>
        <p:nvSpPr>
          <p:cNvPr id="36" name="Tijdelijke aanduiding voor voettekst 35">
            <a:extLst>
              <a:ext uri="{FF2B5EF4-FFF2-40B4-BE49-F238E27FC236}">
                <a16:creationId xmlns:a16="http://schemas.microsoft.com/office/drawing/2014/main" id="{C6C64772-271A-404C-B273-DE0BE1CA5E6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39716FCD-D9F2-46A8-9A83-32E06E2505B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7569720E-F21A-4479-B42C-34F4A4D4D3AC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el 25">
            <a:extLst>
              <a:ext uri="{FF2B5EF4-FFF2-40B4-BE49-F238E27FC236}">
                <a16:creationId xmlns:a16="http://schemas.microsoft.com/office/drawing/2014/main" id="{D4A48C9A-70AD-4D70-A258-EA9A3E552A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41" name="Tijdelijke aanduiding voor tekst 17">
            <a:extLst>
              <a:ext uri="{FF2B5EF4-FFF2-40B4-BE49-F238E27FC236}">
                <a16:creationId xmlns:a16="http://schemas.microsoft.com/office/drawing/2014/main" id="{34F9DE5B-5C4E-448A-A493-C93B980638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4886" y="2318939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54101F96-2C91-404F-B785-5F4ADD9EA7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5239034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titel +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afbeelding 4">
            <a:extLst>
              <a:ext uri="{FF2B5EF4-FFF2-40B4-BE49-F238E27FC236}">
                <a16:creationId xmlns:a16="http://schemas.microsoft.com/office/drawing/2014/main" id="{924A7B73-253E-4CCF-9D50-487F80D447A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54463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afbeelding 4">
            <a:extLst>
              <a:ext uri="{FF2B5EF4-FFF2-40B4-BE49-F238E27FC236}">
                <a16:creationId xmlns:a16="http://schemas.microsoft.com/office/drawing/2014/main" id="{F49CC611-D7EA-4FE6-9564-DCCBEC05FC3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29937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4" name="Tijdelijke aanduiding voor datum 23">
            <a:extLst>
              <a:ext uri="{FF2B5EF4-FFF2-40B4-BE49-F238E27FC236}">
                <a16:creationId xmlns:a16="http://schemas.microsoft.com/office/drawing/2014/main" id="{5AB55764-4161-4FE0-9C1F-BE445AB5AB95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 algn="ctr"/>
            <a:fld id="{0460E86C-BACC-49E5-92A7-A43B1711D57E}" type="datetime1">
              <a:rPr lang="nl-BE" smtClean="0"/>
              <a:t>18/09/2023</a:t>
            </a:fld>
            <a:endParaRPr lang="nl-BE"/>
          </a:p>
        </p:txBody>
      </p:sp>
      <p:sp>
        <p:nvSpPr>
          <p:cNvPr id="25" name="Tijdelijke aanduiding voor voettekst 24">
            <a:extLst>
              <a:ext uri="{FF2B5EF4-FFF2-40B4-BE49-F238E27FC236}">
                <a16:creationId xmlns:a16="http://schemas.microsoft.com/office/drawing/2014/main" id="{1F5C53F0-929F-4E23-9B6E-352FAD2C5683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27" name="Tijdelijke aanduiding voor dianummer 26">
            <a:extLst>
              <a:ext uri="{FF2B5EF4-FFF2-40B4-BE49-F238E27FC236}">
                <a16:creationId xmlns:a16="http://schemas.microsoft.com/office/drawing/2014/main" id="{25D0C58C-8C69-4C3F-9BFC-526A8AAABF3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9313763-75D7-4D3B-B26B-17643E8EE2AC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CF80A134-BC38-4A91-BD84-0D05EC6FC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6" name="Tijdelijke aanduiding voor tekst 17">
            <a:extLst>
              <a:ext uri="{FF2B5EF4-FFF2-40B4-BE49-F238E27FC236}">
                <a16:creationId xmlns:a16="http://schemas.microsoft.com/office/drawing/2014/main" id="{0391DFC5-C85C-47CD-A82D-8054C328570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937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30" name="Tijdelijke aanduiding voor tekst 17">
            <a:extLst>
              <a:ext uri="{FF2B5EF4-FFF2-40B4-BE49-F238E27FC236}">
                <a16:creationId xmlns:a16="http://schemas.microsoft.com/office/drawing/2014/main" id="{DDC6C642-B60A-4191-B424-320E89CF7F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4463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DFD1E3D1-4E4B-4899-B2D5-FEC7DF8866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323275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3F15A99C-AC82-4AE3-A19B-3B90C7BA37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9137" y="1056828"/>
            <a:ext cx="10753726" cy="5279999"/>
          </a:xfrm>
          <a:solidFill>
            <a:schemeClr val="accent5">
              <a:lumMod val="20000"/>
              <a:lumOff val="80000"/>
            </a:schemeClr>
          </a:solidFill>
        </p:spPr>
        <p:txBody>
          <a:bodyPr lIns="360000" tIns="1440000" rIns="360000" bIns="360000"/>
          <a:lstStyle>
            <a:lvl1pPr algn="ctr"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afbeelding toe te voegen</a:t>
            </a:r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8934CAFA-9964-4BDD-B9F3-8CCA718B5DA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3EA8A4B4-A430-49C8-B378-2502294DDDAB}" type="datetime1">
              <a:rPr lang="nl-BE" smtClean="0"/>
              <a:t>18/09/2023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1F9BDE8-C4C3-4D22-9346-36E19E435B5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8630F9EE-81FB-4BF1-AA92-8B67B17BB74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39" name="Tijdelijke aanduiding voor tekst 17">
            <a:extLst>
              <a:ext uri="{FF2B5EF4-FFF2-40B4-BE49-F238E27FC236}">
                <a16:creationId xmlns:a16="http://schemas.microsoft.com/office/drawing/2014/main" id="{0CFE76EF-823C-4310-A6D8-69A546686D3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7849" y="1592444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07D283A5-7AAE-4F23-89E2-2318D32016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8103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staf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E48BC169-BE0A-CD52-B729-7A8321F2E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754"/>
          <a:stretch>
            <a:fillRect/>
          </a:stretch>
        </p:blipFill>
        <p:spPr>
          <a:xfrm rot="10800000">
            <a:off x="-1" y="3348810"/>
            <a:ext cx="4694740" cy="3135330"/>
          </a:xfrm>
          <a:custGeom>
            <a:avLst/>
            <a:gdLst>
              <a:gd name="connsiteX0" fmla="*/ 4694740 w 4694740"/>
              <a:gd name="connsiteY0" fmla="*/ 3135330 h 3135330"/>
              <a:gd name="connsiteX1" fmla="*/ 0 w 4694740"/>
              <a:gd name="connsiteY1" fmla="*/ 3135330 h 3135330"/>
              <a:gd name="connsiteX2" fmla="*/ 0 w 4694740"/>
              <a:gd name="connsiteY2" fmla="*/ 0 h 3135330"/>
              <a:gd name="connsiteX3" fmla="*/ 4694740 w 4694740"/>
              <a:gd name="connsiteY3" fmla="*/ 0 h 3135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4740" h="3135330">
                <a:moveTo>
                  <a:pt x="4694740" y="3135330"/>
                </a:moveTo>
                <a:lnTo>
                  <a:pt x="0" y="3135330"/>
                </a:lnTo>
                <a:lnTo>
                  <a:pt x="0" y="0"/>
                </a:lnTo>
                <a:lnTo>
                  <a:pt x="4694740" y="0"/>
                </a:lnTo>
                <a:close/>
              </a:path>
            </a:pathLst>
          </a:custGeom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386D47D-9BD0-FBED-100B-F2F2BC4967D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3326401"/>
            <a:ext cx="4708560" cy="3142274"/>
          </a:xfrm>
          <a:custGeom>
            <a:avLst/>
            <a:gdLst>
              <a:gd name="connsiteX0" fmla="*/ 0 w 4708560"/>
              <a:gd name="connsiteY0" fmla="*/ 0 h 3142274"/>
              <a:gd name="connsiteX1" fmla="*/ 4621478 w 4708560"/>
              <a:gd name="connsiteY1" fmla="*/ 0 h 3142274"/>
              <a:gd name="connsiteX2" fmla="*/ 4657818 w 4708560"/>
              <a:gd name="connsiteY2" fmla="*/ 141330 h 3142274"/>
              <a:gd name="connsiteX3" fmla="*/ 4708560 w 4708560"/>
              <a:gd name="connsiteY3" fmla="*/ 644682 h 3142274"/>
              <a:gd name="connsiteX4" fmla="*/ 2210967 w 4708560"/>
              <a:gd name="connsiteY4" fmla="*/ 3142274 h 3142274"/>
              <a:gd name="connsiteX5" fmla="*/ 14820 w 4708560"/>
              <a:gd name="connsiteY5" fmla="*/ 1835183 h 3142274"/>
              <a:gd name="connsiteX6" fmla="*/ 0 w 4708560"/>
              <a:gd name="connsiteY6" fmla="*/ 1804418 h 314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08560" h="3142274">
                <a:moveTo>
                  <a:pt x="0" y="0"/>
                </a:moveTo>
                <a:lnTo>
                  <a:pt x="4621478" y="0"/>
                </a:lnTo>
                <a:lnTo>
                  <a:pt x="4657818" y="141330"/>
                </a:lnTo>
                <a:cubicBezTo>
                  <a:pt x="4691088" y="303917"/>
                  <a:pt x="4708560" y="472259"/>
                  <a:pt x="4708560" y="644682"/>
                </a:cubicBezTo>
                <a:cubicBezTo>
                  <a:pt x="4708560" y="2024064"/>
                  <a:pt x="3590350" y="3142274"/>
                  <a:pt x="2210967" y="3142274"/>
                </a:cubicBezTo>
                <a:cubicBezTo>
                  <a:pt x="1262642" y="3142274"/>
                  <a:pt x="437761" y="2613745"/>
                  <a:pt x="14820" y="1835183"/>
                </a:cubicBezTo>
                <a:lnTo>
                  <a:pt x="0" y="1804418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4E43CB1D-E6B5-D611-F75F-206B1D05B4DC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46A547A-2B78-37DB-74F0-EE0495887A4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E38182D-5335-28BB-0BA8-DC73BAA3A6FA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1A2FF52-2606-D47E-1C09-77E2018FA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5738"/>
          <a:stretch>
            <a:fillRect/>
          </a:stretch>
        </p:blipFill>
        <p:spPr>
          <a:xfrm rot="10800000">
            <a:off x="0" y="0"/>
            <a:ext cx="4708559" cy="3150972"/>
          </a:xfrm>
          <a:custGeom>
            <a:avLst/>
            <a:gdLst>
              <a:gd name="connsiteX0" fmla="*/ 4708559 w 4708559"/>
              <a:gd name="connsiteY0" fmla="*/ 3150972 h 3150972"/>
              <a:gd name="connsiteX1" fmla="*/ 0 w 4708559"/>
              <a:gd name="connsiteY1" fmla="*/ 3150972 h 3150972"/>
              <a:gd name="connsiteX2" fmla="*/ 0 w 4708559"/>
              <a:gd name="connsiteY2" fmla="*/ 0 h 3150972"/>
              <a:gd name="connsiteX3" fmla="*/ 4708559 w 4708559"/>
              <a:gd name="connsiteY3" fmla="*/ 0 h 3150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8559" h="3150972">
                <a:moveTo>
                  <a:pt x="4708559" y="3150972"/>
                </a:moveTo>
                <a:lnTo>
                  <a:pt x="0" y="3150972"/>
                </a:lnTo>
                <a:lnTo>
                  <a:pt x="0" y="0"/>
                </a:lnTo>
                <a:lnTo>
                  <a:pt x="4708559" y="0"/>
                </a:lnTo>
                <a:close/>
              </a:path>
            </a:pathLst>
          </a:custGeom>
        </p:spPr>
      </p:pic>
      <p:sp>
        <p:nvSpPr>
          <p:cNvPr id="18" name="Title 6">
            <a:extLst>
              <a:ext uri="{FF2B5EF4-FFF2-40B4-BE49-F238E27FC236}">
                <a16:creationId xmlns:a16="http://schemas.microsoft.com/office/drawing/2014/main" id="{2CC2B56C-04C9-0097-B992-D4AAEE6D7B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814001"/>
            <a:ext cx="4450081" cy="1116012"/>
          </a:xfrm>
        </p:spPr>
        <p:txBody>
          <a:bodyPr wrap="none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nl-BE"/>
              <a:t>Inhoud</a:t>
            </a:r>
            <a:endParaRPr lang="en-BE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DE6BCAC9-8293-1EC8-1C6A-1B363C2F2B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224463" y="1628775"/>
            <a:ext cx="6451600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305981425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 - blauw) | Hoofding +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25">
            <a:extLst>
              <a:ext uri="{FF2B5EF4-FFF2-40B4-BE49-F238E27FC236}">
                <a16:creationId xmlns:a16="http://schemas.microsoft.com/office/drawing/2014/main" id="{9AA91DA9-9804-475F-BA3E-0FB3043B8E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1" name="Tijdelijke aanduiding voor tekst 17">
            <a:extLst>
              <a:ext uri="{FF2B5EF4-FFF2-40B4-BE49-F238E27FC236}">
                <a16:creationId xmlns:a16="http://schemas.microsoft.com/office/drawing/2014/main" id="{56339E45-EB7B-413E-8ABA-D575D603E5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6549" y="1447199"/>
            <a:ext cx="11519451" cy="4888800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>
                <a:latin typeface="Nunito Light" panose="00000400000000000000" pitchFamily="2" charset="0"/>
              </a:defRPr>
            </a:lvl4pPr>
            <a:lvl5pPr>
              <a:defRPr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5" name="Tijdelijke aanduiding voor datum 14">
            <a:extLst>
              <a:ext uri="{FF2B5EF4-FFF2-40B4-BE49-F238E27FC236}">
                <a16:creationId xmlns:a16="http://schemas.microsoft.com/office/drawing/2014/main" id="{087AF090-3740-4CA4-A231-F07943B9934C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pPr algn="ctr"/>
            <a:fld id="{6DA520C9-AB0B-408B-94CD-08C539B42C52}" type="datetime1">
              <a:rPr lang="nl-BE" smtClean="0"/>
              <a:t>18/09/2023</a:t>
            </a:fld>
            <a:endParaRPr lang="nl-BE"/>
          </a:p>
        </p:txBody>
      </p:sp>
      <p:sp>
        <p:nvSpPr>
          <p:cNvPr id="18" name="Tijdelijke aanduiding voor voettekst 17">
            <a:extLst>
              <a:ext uri="{FF2B5EF4-FFF2-40B4-BE49-F238E27FC236}">
                <a16:creationId xmlns:a16="http://schemas.microsoft.com/office/drawing/2014/main" id="{C43F1501-CF5E-4875-9E59-FB60C4C8AE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9" name="Tijdelijke aanduiding voor dianummer 18">
            <a:extLst>
              <a:ext uri="{FF2B5EF4-FFF2-40B4-BE49-F238E27FC236}">
                <a16:creationId xmlns:a16="http://schemas.microsoft.com/office/drawing/2014/main" id="{5BF15BB3-630E-4554-ADC8-F935C150A4F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DE87B9DF-C578-4E16-877C-3ECCB1F3A8F0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69E2DD68-199D-482B-8BF8-23B14C13D61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7724336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 - blauw) | Hoofding +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tekst 3">
            <a:extLst>
              <a:ext uri="{FF2B5EF4-FFF2-40B4-BE49-F238E27FC236}">
                <a16:creationId xmlns:a16="http://schemas.microsoft.com/office/drawing/2014/main" id="{6A0E9395-6F93-4AFF-A0B3-F5C9128F8B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56913" y="1447199"/>
            <a:ext cx="5399087" cy="4885371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9" name="Tijdelijke aanduiding voor tekst 3">
            <a:extLst>
              <a:ext uri="{FF2B5EF4-FFF2-40B4-BE49-F238E27FC236}">
                <a16:creationId xmlns:a16="http://schemas.microsoft.com/office/drawing/2014/main" id="{8A0229DE-F45F-45D0-898B-C166D7D00D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6549" y="1447199"/>
            <a:ext cx="5399087" cy="4888800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0" name="Tijdelijke aanduiding voor datum 9">
            <a:extLst>
              <a:ext uri="{FF2B5EF4-FFF2-40B4-BE49-F238E27FC236}">
                <a16:creationId xmlns:a16="http://schemas.microsoft.com/office/drawing/2014/main" id="{4F3D778A-333F-4107-B5D9-2A0D209CDC6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8F4ED04C-EE52-40BA-9886-62C5D4B4A875}" type="datetime1">
              <a:rPr lang="nl-BE" smtClean="0"/>
              <a:t>18/09/2023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EABCE165-5141-461E-93C8-5FA050FF1EEF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47D7F85A-81D5-48B9-B728-4D9964DA0CB9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18504997-AF73-40CA-9130-AA724A2FA857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16236B3E-9B64-431C-B0C8-53DC02FF8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A8E4DD98-00B6-4444-95EE-75861B909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84065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82982EAE-7653-4F25-A87B-8A0E58AAFD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450800"/>
            <a:ext cx="12191999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6" name="Titel 25">
            <a:extLst>
              <a:ext uri="{FF2B5EF4-FFF2-40B4-BE49-F238E27FC236}">
                <a16:creationId xmlns:a16="http://schemas.microsoft.com/office/drawing/2014/main" id="{DC05696E-862A-41B2-A3BF-7FE1DD1A4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3ADE1C8B-2F39-4C7C-9EFF-AFA268680613}" type="datetime1">
              <a:rPr lang="nl-BE" smtClean="0"/>
              <a:t>18/09/2023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15731684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 25">
            <a:extLst>
              <a:ext uri="{FF2B5EF4-FFF2-40B4-BE49-F238E27FC236}">
                <a16:creationId xmlns:a16="http://schemas.microsoft.com/office/drawing/2014/main" id="{DC05696E-862A-41B2-A3BF-7FE1DD1A4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288DB306-6FCB-4965-8D0F-9A7B9BEA9085}" type="datetime1">
              <a:rPr lang="nl-BE" smtClean="0"/>
              <a:t>18/09/2023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BF1610C2-AAEC-446E-B522-87BCAD7C754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53200" y="1450800"/>
            <a:ext cx="5400000" cy="4886033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BCC43FD9-3EDD-48B0-BD61-33494CEE8B2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0000" y="1450801"/>
            <a:ext cx="5400000" cy="4886032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39168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762456" y="0"/>
            <a:ext cx="4429543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5" name="Tijdelijke aanduiding voor datum 14">
            <a:extLst>
              <a:ext uri="{FF2B5EF4-FFF2-40B4-BE49-F238E27FC236}">
                <a16:creationId xmlns:a16="http://schemas.microsoft.com/office/drawing/2014/main" id="{8C08EEA5-3E73-4F35-BAC7-940732663C7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 algn="ctr"/>
            <a:fld id="{C13284D6-52A0-470D-AB79-365D3C61C6D0}" type="datetime1">
              <a:rPr lang="nl-BE" smtClean="0"/>
              <a:t>18/09/2023</a:t>
            </a:fld>
            <a:endParaRPr lang="nl-BE"/>
          </a:p>
        </p:txBody>
      </p:sp>
      <p:sp>
        <p:nvSpPr>
          <p:cNvPr id="16" name="Tijdelijke aanduiding voor voettekst 15">
            <a:extLst>
              <a:ext uri="{FF2B5EF4-FFF2-40B4-BE49-F238E27FC236}">
                <a16:creationId xmlns:a16="http://schemas.microsoft.com/office/drawing/2014/main" id="{BDD3C9A1-F59D-49E6-A2A1-E35B49077CA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7" name="Tijdelijke aanduiding voor dianummer 16">
            <a:extLst>
              <a:ext uri="{FF2B5EF4-FFF2-40B4-BE49-F238E27FC236}">
                <a16:creationId xmlns:a16="http://schemas.microsoft.com/office/drawing/2014/main" id="{AF828096-8447-4DC8-A39B-A4849112AF6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tel 25">
            <a:extLst>
              <a:ext uri="{FF2B5EF4-FFF2-40B4-BE49-F238E27FC236}">
                <a16:creationId xmlns:a16="http://schemas.microsoft.com/office/drawing/2014/main" id="{DDF65D91-90FE-402E-BC1D-B80BE9AF6E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E76EE5DF-6576-4362-A09B-98553810FA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1450800"/>
            <a:ext cx="7762455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22930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basic) | Titel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9" name="Tijdelijke aanduiding voor dianummer 38">
            <a:extLst>
              <a:ext uri="{FF2B5EF4-FFF2-40B4-BE49-F238E27FC236}">
                <a16:creationId xmlns:a16="http://schemas.microsoft.com/office/drawing/2014/main" id="{10D869F1-F8DE-472B-B99C-406CCA53421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2" name="Titel 25">
            <a:extLst>
              <a:ext uri="{FF2B5EF4-FFF2-40B4-BE49-F238E27FC236}">
                <a16:creationId xmlns:a16="http://schemas.microsoft.com/office/drawing/2014/main" id="{BC24E3A1-B1C3-4788-BFEF-508FFC366B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40" name="Tijdelijke aanduiding voor tekst 17">
            <a:extLst>
              <a:ext uri="{FF2B5EF4-FFF2-40B4-BE49-F238E27FC236}">
                <a16:creationId xmlns:a16="http://schemas.microsoft.com/office/drawing/2014/main" id="{7A9AF19C-2BA1-406E-AC3A-E5EFC33FA1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4349" y="2156911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4922FF2F-5F0A-4F40-B7E6-03240A204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000" y="6509899"/>
            <a:ext cx="977465" cy="16437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80000" tIns="18000" rIns="180000" bIns="0" rtlCol="0" anchor="ctr" anchorCtr="0">
            <a:noAutofit/>
          </a:bodyPr>
          <a:lstStyle>
            <a:lvl1pPr algn="ctr">
              <a:defRPr sz="950" spc="50" baseline="0">
                <a:solidFill>
                  <a:srgbClr val="969696"/>
                </a:solidFill>
                <a:latin typeface="+mj-lt"/>
              </a:defRPr>
            </a:lvl1pPr>
          </a:lstStyle>
          <a:p>
            <a:pPr algn="ctr"/>
            <a:fld id="{996ED2FD-C527-4D77-AC31-B88D6866F2A6}" type="datetime1">
              <a:rPr lang="nl-BE" smtClean="0"/>
              <a:t>18/09/2023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AFF3E56A-D245-40C6-9BAF-34762A980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6000" y="6475084"/>
            <a:ext cx="3600000" cy="23400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08000" tIns="18000" rIns="108000" bIns="0" rtlCol="0" anchor="ctr" anchorCtr="0">
            <a:normAutofit/>
          </a:bodyPr>
          <a:lstStyle>
            <a:lvl1pPr algn="ctr">
              <a:defRPr sz="950" cap="all" spc="10" baseline="0">
                <a:solidFill>
                  <a:srgbClr val="969696"/>
                </a:solidFill>
                <a:latin typeface="+mj-lt"/>
              </a:defRPr>
            </a:lvl1pPr>
          </a:lstStyle>
          <a:p>
            <a:r>
              <a:rPr lang="en-US" err="1"/>
              <a:t>Voettekst</a:t>
            </a:r>
            <a:endParaRPr lang="nl-BE" sz="950"/>
          </a:p>
        </p:txBody>
      </p:sp>
    </p:spTree>
    <p:extLst>
      <p:ext uri="{BB962C8B-B14F-4D97-AF65-F5344CB8AC3E}">
        <p14:creationId xmlns:p14="http://schemas.microsoft.com/office/powerpoint/2010/main" val="240027563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basic) | Titel +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datum 16">
            <a:extLst>
              <a:ext uri="{FF2B5EF4-FFF2-40B4-BE49-F238E27FC236}">
                <a16:creationId xmlns:a16="http://schemas.microsoft.com/office/drawing/2014/main" id="{B13D744B-E4C0-450B-8805-6C6DA232E32E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 algn="ctr"/>
            <a:fld id="{6FDEF914-07D5-460E-8890-18A88BCA8170}" type="datetime1">
              <a:rPr lang="nl-BE" smtClean="0"/>
              <a:t>18/09/2023</a:t>
            </a:fld>
            <a:endParaRPr lang="nl-BE"/>
          </a:p>
        </p:txBody>
      </p:sp>
      <p:sp>
        <p:nvSpPr>
          <p:cNvPr id="18" name="Tijdelijke aanduiding voor voettekst 17">
            <a:extLst>
              <a:ext uri="{FF2B5EF4-FFF2-40B4-BE49-F238E27FC236}">
                <a16:creationId xmlns:a16="http://schemas.microsoft.com/office/drawing/2014/main" id="{BCA4FD16-AF8B-482C-8E29-9988900A523A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9" name="Tijdelijke aanduiding voor dianummer 18">
            <a:extLst>
              <a:ext uri="{FF2B5EF4-FFF2-40B4-BE49-F238E27FC236}">
                <a16:creationId xmlns:a16="http://schemas.microsoft.com/office/drawing/2014/main" id="{4EB0D7F2-9142-419F-A9A3-E17A69C39FD5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3" name="Titel 25">
            <a:extLst>
              <a:ext uri="{FF2B5EF4-FFF2-40B4-BE49-F238E27FC236}">
                <a16:creationId xmlns:a16="http://schemas.microsoft.com/office/drawing/2014/main" id="{B7302737-4818-4D8A-88D3-DC6256533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1" name="Tijdelijke aanduiding voor afbeelding 4">
            <a:extLst>
              <a:ext uri="{FF2B5EF4-FFF2-40B4-BE49-F238E27FC236}">
                <a16:creationId xmlns:a16="http://schemas.microsoft.com/office/drawing/2014/main" id="{A8464103-0ACE-4DD9-8494-4847109D0E9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54463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2" name="Tijdelijke aanduiding voor afbeelding 4">
            <a:extLst>
              <a:ext uri="{FF2B5EF4-FFF2-40B4-BE49-F238E27FC236}">
                <a16:creationId xmlns:a16="http://schemas.microsoft.com/office/drawing/2014/main" id="{05440C86-1203-4D56-84A9-E4466679CF6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29937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tekst 17">
            <a:extLst>
              <a:ext uri="{FF2B5EF4-FFF2-40B4-BE49-F238E27FC236}">
                <a16:creationId xmlns:a16="http://schemas.microsoft.com/office/drawing/2014/main" id="{FFE4C75F-8FC3-41A6-9235-95F429DA93D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937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24" name="Tijdelijke aanduiding voor tekst 17">
            <a:extLst>
              <a:ext uri="{FF2B5EF4-FFF2-40B4-BE49-F238E27FC236}">
                <a16:creationId xmlns:a16="http://schemas.microsoft.com/office/drawing/2014/main" id="{EF72FD9B-2BB3-4CA9-AD97-FDF62A4293E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4463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376687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82982EAE-7653-4F25-A87B-8A0E58AAFD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12191999" cy="6336834"/>
          </a:xfrm>
        </p:spPr>
        <p:txBody>
          <a:bodyPr lIns="1080000" tIns="1080000" rIns="1080000" bIns="108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A07DF8DE-7E30-4126-8FBE-0D5C26FC862C}" type="datetime1">
              <a:rPr lang="nl-BE" smtClean="0"/>
              <a:t>18/09/2023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388445257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F00B00FD-F7AD-44CE-8EC6-6606172B2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FE9E6E4F-1B9D-4FE4-817C-196E3E915A9D}" type="datetime1">
              <a:rPr lang="nl-BE" smtClean="0"/>
              <a:t>18/09/2023</a:t>
            </a:fld>
            <a:endParaRPr lang="nl-BE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CCC5D764-B091-491C-AE67-81AE9255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Voettekst</a:t>
            </a:r>
            <a:endParaRPr lang="nl-BE" sz="95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42352F86-3D45-4665-9BE3-002631CF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284479246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294B1EA-C359-E80E-E512-45251D3176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8000" y="0"/>
            <a:ext cx="9054000" cy="634922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6828E65-EF47-9D79-C8FF-4DCA2323B5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3AEB6-A383-92D6-01E5-872534A72A0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6BF3948-9DE7-451D-80FE-FDE2AF8F9725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5C565-F191-4A65-6899-91BC417C5F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D1A3F-7B5E-E44D-1F76-D31283A60F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46B43D23-71AD-EACB-C04F-39C550A0C9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457450"/>
            <a:ext cx="11160123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45D4F25-4C23-E0DA-5C7A-D665FC991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045577"/>
            <a:ext cx="11160123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40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staf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91063B6-E4BA-5CD4-29E1-3AA1B5D63796}"/>
              </a:ext>
            </a:extLst>
          </p:cNvPr>
          <p:cNvGrpSpPr/>
          <p:nvPr/>
        </p:nvGrpSpPr>
        <p:grpSpPr>
          <a:xfrm>
            <a:off x="6969945" y="625641"/>
            <a:ext cx="4491488" cy="5606717"/>
            <a:chOff x="6663337" y="0"/>
            <a:chExt cx="5010150" cy="6254161"/>
          </a:xfrm>
          <a:solidFill>
            <a:srgbClr val="E8EBEE"/>
          </a:solidFill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AD1644A2-6606-40CB-7F1B-E76D588DA8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6663338" y="2113005"/>
              <a:ext cx="5010148" cy="1907584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F1C2669B-5EAB-3BD5-6A25-2E074B1737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6663338" y="0"/>
              <a:ext cx="5010148" cy="1907584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B60B2BAA-FF76-016A-AE82-B1E108A123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63337" y="4346577"/>
              <a:ext cx="5010150" cy="1907584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25D2273-F78E-9DB3-2A6F-BDDBC50814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/>
              <a:t>Inhoud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CE6B1-CB1E-FD86-3DF8-A5E3CF56BEC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06E0A32-6236-FD89-54F3-32DAF68AAF6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5FE8F9-875D-C106-3FC1-50AED466CC36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A0A78055-FE2C-B041-C51B-52FDF9A6F1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36" y="1628775"/>
            <a:ext cx="11160127" cy="4716463"/>
          </a:xfrm>
        </p:spPr>
        <p:txBody>
          <a:bodyPr/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3999955009"/>
      </p:ext>
    </p:extLst>
  </p:cSld>
  <p:clrMapOvr>
    <a:masterClrMapping/>
  </p:clrMapOvr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DA376B0-7373-A672-75C0-6A9DD58A7E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772" r="4772"/>
          <a:stretch/>
        </p:blipFill>
        <p:spPr>
          <a:xfrm rot="16200000">
            <a:off x="1828616" y="1985677"/>
            <a:ext cx="6858003" cy="2886641"/>
          </a:xfrm>
          <a:prstGeom prst="rect">
            <a:avLst/>
          </a:prstGeom>
        </p:spPr>
      </p:pic>
      <p:sp>
        <p:nvSpPr>
          <p:cNvPr id="7" name="Picture Placeholder 16">
            <a:extLst>
              <a:ext uri="{FF2B5EF4-FFF2-40B4-BE49-F238E27FC236}">
                <a16:creationId xmlns:a16="http://schemas.microsoft.com/office/drawing/2014/main" id="{C5046157-E67B-1EF1-7706-FE384D3A58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0939" y="0"/>
            <a:ext cx="4975124" cy="6858000"/>
          </a:xfrm>
          <a:custGeom>
            <a:avLst/>
            <a:gdLst>
              <a:gd name="connsiteX0" fmla="*/ 0 w 4975124"/>
              <a:gd name="connsiteY0" fmla="*/ 0 h 6858000"/>
              <a:gd name="connsiteX1" fmla="*/ 2973934 w 4975124"/>
              <a:gd name="connsiteY1" fmla="*/ 0 h 6858000"/>
              <a:gd name="connsiteX2" fmla="*/ 4975124 w 4975124"/>
              <a:gd name="connsiteY2" fmla="*/ 3429000 h 6858000"/>
              <a:gd name="connsiteX3" fmla="*/ 2973921 w 4975124"/>
              <a:gd name="connsiteY3" fmla="*/ 6858000 h 6858000"/>
              <a:gd name="connsiteX4" fmla="*/ 0 w 497512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5124" h="6858000">
                <a:moveTo>
                  <a:pt x="0" y="0"/>
                </a:moveTo>
                <a:lnTo>
                  <a:pt x="2973934" y="0"/>
                </a:lnTo>
                <a:cubicBezTo>
                  <a:pt x="4168712" y="675945"/>
                  <a:pt x="4975124" y="1958289"/>
                  <a:pt x="4975124" y="3429000"/>
                </a:cubicBezTo>
                <a:cubicBezTo>
                  <a:pt x="4975124" y="4899711"/>
                  <a:pt x="4168712" y="6182055"/>
                  <a:pt x="2973921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C1DFA2F-C6C6-2C70-06EA-2246E40CAF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8E22C-FFF2-3701-8996-85A1626EFA7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6364895-8EE9-43B9-883C-846E690884E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101B7-F82C-912D-3F30-FE5B5CFD8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F396BB-FDC4-01A7-AC35-6F7FF0CBB63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C038C994-DC00-C844-899F-D3660EF75B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278775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46F2F8C-4C33-47BC-7977-F025A7A824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9" y="3866902"/>
            <a:ext cx="5580062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70767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179735B-DFCA-D124-198E-05FA8E2CF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537CA77-3745-5EBE-585A-902AE689EC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44843D0-76E4-9010-69F1-880E1461706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57DEAAA-9169-43F6-98EA-FAEFD7E6398F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B642950-FFB1-F46B-DDCF-2611D940D14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12507B5-06FF-0037-2375-2D5C7C954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865DC67D-5DCD-A9DD-7F5C-743F9CFD724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096001" cy="4391823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2" name="Title 8">
            <a:extLst>
              <a:ext uri="{FF2B5EF4-FFF2-40B4-BE49-F238E27FC236}">
                <a16:creationId xmlns:a16="http://schemas.microsoft.com/office/drawing/2014/main" id="{C7D1E8C1-13EB-D4BB-EFD2-7B7A3C2A77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0" y="2949667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D4C4E4-7DE4-06A2-244F-5CC6B54E28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939" y="4537794"/>
            <a:ext cx="8640761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88788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481C1C3-3BCD-6737-872A-E43678CDBB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427776" y="1604866"/>
            <a:ext cx="5842800" cy="368564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8A2B2E9-7A2E-EA50-CBBE-56D4A955C0C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16400" y="623490"/>
            <a:ext cx="2159683" cy="56484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E1C7CCF-738D-5AA5-7E62-F47408B1E1C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29600" y="624480"/>
            <a:ext cx="2149200" cy="5646421"/>
          </a:xfrm>
          <a:prstGeom prst="rect">
            <a:avLst/>
          </a:prstGeom>
        </p:spPr>
      </p:pic>
      <p:sp>
        <p:nvSpPr>
          <p:cNvPr id="4" name="Picture Placeholder 19">
            <a:extLst>
              <a:ext uri="{FF2B5EF4-FFF2-40B4-BE49-F238E27FC236}">
                <a16:creationId xmlns:a16="http://schemas.microsoft.com/office/drawing/2014/main" id="{D02E6F61-F748-5159-AF09-4CFA7D0DC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00278" y="526290"/>
            <a:ext cx="3691722" cy="5842800"/>
          </a:xfrm>
          <a:custGeom>
            <a:avLst/>
            <a:gdLst>
              <a:gd name="connsiteX0" fmla="*/ 2921400 w 3691722"/>
              <a:gd name="connsiteY0" fmla="*/ 0 h 5842800"/>
              <a:gd name="connsiteX1" fmla="*/ 3691722 w 3691722"/>
              <a:gd name="connsiteY1" fmla="*/ 102859 h 5842800"/>
              <a:gd name="connsiteX2" fmla="*/ 3691722 w 3691722"/>
              <a:gd name="connsiteY2" fmla="*/ 5739941 h 5842800"/>
              <a:gd name="connsiteX3" fmla="*/ 2921400 w 3691722"/>
              <a:gd name="connsiteY3" fmla="*/ 5842800 h 5842800"/>
              <a:gd name="connsiteX4" fmla="*/ 0 w 3691722"/>
              <a:gd name="connsiteY4" fmla="*/ 2921400 h 5842800"/>
              <a:gd name="connsiteX5" fmla="*/ 2921400 w 3691722"/>
              <a:gd name="connsiteY5" fmla="*/ 0 h 584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91722" h="5842800">
                <a:moveTo>
                  <a:pt x="2921400" y="0"/>
                </a:moveTo>
                <a:cubicBezTo>
                  <a:pt x="3188061" y="0"/>
                  <a:pt x="3446286" y="35933"/>
                  <a:pt x="3691722" y="102859"/>
                </a:cubicBezTo>
                <a:lnTo>
                  <a:pt x="3691722" y="5739941"/>
                </a:lnTo>
                <a:cubicBezTo>
                  <a:pt x="3446286" y="5806867"/>
                  <a:pt x="3188061" y="5842800"/>
                  <a:pt x="2921400" y="5842800"/>
                </a:cubicBezTo>
                <a:cubicBezTo>
                  <a:pt x="1307949" y="5842800"/>
                  <a:pt x="0" y="4534839"/>
                  <a:pt x="0" y="2921400"/>
                </a:cubicBezTo>
                <a:cubicBezTo>
                  <a:pt x="0" y="1307962"/>
                  <a:pt x="1307949" y="0"/>
                  <a:pt x="292140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F66F28C-0BB1-7E17-4535-D4951B0E6AB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82991B6-7382-652D-2186-F1AA7166BF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8C268CB-3DBD-4B05-A9BD-9D7E5420241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9C94B95-E1F5-FF60-C6FA-7B71C80ACA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A687276-EBCF-B898-2F58-E5EBA9B03E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7B6CB02A-6C06-3A91-9D99-A43E43406A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029393"/>
            <a:ext cx="7446325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C11A279-6B85-9340-070F-DD7F56D77E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8" y="3617520"/>
            <a:ext cx="7446325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08529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90D358D4-E33B-1EC4-3BC2-A9185D93C9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4A0F71F-AA82-490F-2299-6199D83A747C}"/>
              </a:ext>
            </a:extLst>
          </p:cNvPr>
          <p:cNvSpPr/>
          <p:nvPr userDrawn="1"/>
        </p:nvSpPr>
        <p:spPr>
          <a:xfrm>
            <a:off x="0" y="0"/>
            <a:ext cx="12180559" cy="2547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7FCBFD9-CA1F-2F98-39D5-9E610BEA156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0979 w 12192000"/>
              <a:gd name="connsiteY0" fmla="*/ 919656 h 6858000"/>
              <a:gd name="connsiteX1" fmla="*/ 1068878 w 12192000"/>
              <a:gd name="connsiteY1" fmla="*/ 1021359 h 6858000"/>
              <a:gd name="connsiteX2" fmla="*/ 1226778 w 12192000"/>
              <a:gd name="connsiteY2" fmla="*/ 919656 h 6858000"/>
              <a:gd name="connsiteX3" fmla="*/ 1334123 w 12192000"/>
              <a:gd name="connsiteY3" fmla="*/ 742743 h 6858000"/>
              <a:gd name="connsiteX4" fmla="*/ 1419360 w 12192000"/>
              <a:gd name="connsiteY4" fmla="*/ 742743 h 6858000"/>
              <a:gd name="connsiteX5" fmla="*/ 1469558 w 12192000"/>
              <a:gd name="connsiteY5" fmla="*/ 792941 h 6858000"/>
              <a:gd name="connsiteX6" fmla="*/ 1419360 w 12192000"/>
              <a:gd name="connsiteY6" fmla="*/ 843138 h 6858000"/>
              <a:gd name="connsiteX7" fmla="*/ 1334123 w 12192000"/>
              <a:gd name="connsiteY7" fmla="*/ 843138 h 6858000"/>
              <a:gd name="connsiteX8" fmla="*/ 1639127 w 12192000"/>
              <a:gd name="connsiteY8" fmla="*/ 679099 h 6858000"/>
              <a:gd name="connsiteX9" fmla="*/ 1555658 w 12192000"/>
              <a:gd name="connsiteY9" fmla="*/ 762569 h 6858000"/>
              <a:gd name="connsiteX10" fmla="*/ 1555658 w 12192000"/>
              <a:gd name="connsiteY10" fmla="*/ 933425 h 6858000"/>
              <a:gd name="connsiteX11" fmla="*/ 1639127 w 12192000"/>
              <a:gd name="connsiteY11" fmla="*/ 1016894 h 6858000"/>
              <a:gd name="connsiteX12" fmla="*/ 1786901 w 12192000"/>
              <a:gd name="connsiteY12" fmla="*/ 1016894 h 6858000"/>
              <a:gd name="connsiteX13" fmla="*/ 1790281 w 12192000"/>
              <a:gd name="connsiteY13" fmla="*/ 1013516 h 6858000"/>
              <a:gd name="connsiteX14" fmla="*/ 1790281 w 12192000"/>
              <a:gd name="connsiteY14" fmla="*/ 956629 h 6858000"/>
              <a:gd name="connsiteX15" fmla="*/ 1786901 w 12192000"/>
              <a:gd name="connsiteY15" fmla="*/ 953251 h 6858000"/>
              <a:gd name="connsiteX16" fmla="*/ 1639127 w 12192000"/>
              <a:gd name="connsiteY16" fmla="*/ 953251 h 6858000"/>
              <a:gd name="connsiteX17" fmla="*/ 1623216 w 12192000"/>
              <a:gd name="connsiteY17" fmla="*/ 937340 h 6858000"/>
              <a:gd name="connsiteX18" fmla="*/ 1623216 w 12192000"/>
              <a:gd name="connsiteY18" fmla="*/ 878840 h 6858000"/>
              <a:gd name="connsiteX19" fmla="*/ 1770990 w 12192000"/>
              <a:gd name="connsiteY19" fmla="*/ 878840 h 6858000"/>
              <a:gd name="connsiteX20" fmla="*/ 1774369 w 12192000"/>
              <a:gd name="connsiteY20" fmla="*/ 875462 h 6858000"/>
              <a:gd name="connsiteX21" fmla="*/ 1774369 w 12192000"/>
              <a:gd name="connsiteY21" fmla="*/ 818574 h 6858000"/>
              <a:gd name="connsiteX22" fmla="*/ 1770990 w 12192000"/>
              <a:gd name="connsiteY22" fmla="*/ 815197 h 6858000"/>
              <a:gd name="connsiteX23" fmla="*/ 1623216 w 12192000"/>
              <a:gd name="connsiteY23" fmla="*/ 815197 h 6858000"/>
              <a:gd name="connsiteX24" fmla="*/ 1623216 w 12192000"/>
              <a:gd name="connsiteY24" fmla="*/ 758654 h 6858000"/>
              <a:gd name="connsiteX25" fmla="*/ 1639127 w 12192000"/>
              <a:gd name="connsiteY25" fmla="*/ 742743 h 6858000"/>
              <a:gd name="connsiteX26" fmla="*/ 1786901 w 12192000"/>
              <a:gd name="connsiteY26" fmla="*/ 742743 h 6858000"/>
              <a:gd name="connsiteX27" fmla="*/ 1790281 w 12192000"/>
              <a:gd name="connsiteY27" fmla="*/ 739366 h 6858000"/>
              <a:gd name="connsiteX28" fmla="*/ 1790281 w 12192000"/>
              <a:gd name="connsiteY28" fmla="*/ 682477 h 6858000"/>
              <a:gd name="connsiteX29" fmla="*/ 1786901 w 12192000"/>
              <a:gd name="connsiteY29" fmla="*/ 679099 h 6858000"/>
              <a:gd name="connsiteX30" fmla="*/ 1269942 w 12192000"/>
              <a:gd name="connsiteY30" fmla="*/ 679099 h 6858000"/>
              <a:gd name="connsiteX31" fmla="*/ 1266565 w 12192000"/>
              <a:gd name="connsiteY31" fmla="*/ 682478 h 6858000"/>
              <a:gd name="connsiteX32" fmla="*/ 1266565 w 12192000"/>
              <a:gd name="connsiteY32" fmla="*/ 1013516 h 6858000"/>
              <a:gd name="connsiteX33" fmla="*/ 1269942 w 12192000"/>
              <a:gd name="connsiteY33" fmla="*/ 1016894 h 6858000"/>
              <a:gd name="connsiteX34" fmla="*/ 1330745 w 12192000"/>
              <a:gd name="connsiteY34" fmla="*/ 1016894 h 6858000"/>
              <a:gd name="connsiteX35" fmla="*/ 1334123 w 12192000"/>
              <a:gd name="connsiteY35" fmla="*/ 1013516 h 6858000"/>
              <a:gd name="connsiteX36" fmla="*/ 1334123 w 12192000"/>
              <a:gd name="connsiteY36" fmla="*/ 906781 h 6858000"/>
              <a:gd name="connsiteX37" fmla="*/ 1400228 w 12192000"/>
              <a:gd name="connsiteY37" fmla="*/ 907083 h 6858000"/>
              <a:gd name="connsiteX38" fmla="*/ 1467002 w 12192000"/>
              <a:gd name="connsiteY38" fmla="*/ 1014503 h 6858000"/>
              <a:gd name="connsiteX39" fmla="*/ 1471307 w 12192000"/>
              <a:gd name="connsiteY39" fmla="*/ 1016894 h 6858000"/>
              <a:gd name="connsiteX40" fmla="*/ 1535992 w 12192000"/>
              <a:gd name="connsiteY40" fmla="*/ 1016894 h 6858000"/>
              <a:gd name="connsiteX41" fmla="*/ 1538861 w 12192000"/>
              <a:gd name="connsiteY41" fmla="*/ 1011733 h 6858000"/>
              <a:gd name="connsiteX42" fmla="*/ 1467097 w 12192000"/>
              <a:gd name="connsiteY42" fmla="*/ 896288 h 6858000"/>
              <a:gd name="connsiteX43" fmla="*/ 1533190 w 12192000"/>
              <a:gd name="connsiteY43" fmla="*/ 791395 h 6858000"/>
              <a:gd name="connsiteX44" fmla="*/ 1417002 w 12192000"/>
              <a:gd name="connsiteY44" fmla="*/ 679099 h 6858000"/>
              <a:gd name="connsiteX45" fmla="*/ 519316 w 12192000"/>
              <a:gd name="connsiteY45" fmla="*/ 679099 h 6858000"/>
              <a:gd name="connsiteX46" fmla="*/ 515938 w 12192000"/>
              <a:gd name="connsiteY46" fmla="*/ 682478 h 6858000"/>
              <a:gd name="connsiteX47" fmla="*/ 515938 w 12192000"/>
              <a:gd name="connsiteY47" fmla="*/ 1013516 h 6858000"/>
              <a:gd name="connsiteX48" fmla="*/ 519316 w 12192000"/>
              <a:gd name="connsiteY48" fmla="*/ 1016894 h 6858000"/>
              <a:gd name="connsiteX49" fmla="*/ 580119 w 12192000"/>
              <a:gd name="connsiteY49" fmla="*/ 1016894 h 6858000"/>
              <a:gd name="connsiteX50" fmla="*/ 583496 w 12192000"/>
              <a:gd name="connsiteY50" fmla="*/ 1013516 h 6858000"/>
              <a:gd name="connsiteX51" fmla="*/ 583496 w 12192000"/>
              <a:gd name="connsiteY51" fmla="*/ 784845 h 6858000"/>
              <a:gd name="connsiteX52" fmla="*/ 674227 w 12192000"/>
              <a:gd name="connsiteY52" fmla="*/ 960597 h 6858000"/>
              <a:gd name="connsiteX53" fmla="*/ 712413 w 12192000"/>
              <a:gd name="connsiteY53" fmla="*/ 960597 h 6858000"/>
              <a:gd name="connsiteX54" fmla="*/ 803634 w 12192000"/>
              <a:gd name="connsiteY54" fmla="*/ 784845 h 6858000"/>
              <a:gd name="connsiteX55" fmla="*/ 803634 w 12192000"/>
              <a:gd name="connsiteY55" fmla="*/ 1013516 h 6858000"/>
              <a:gd name="connsiteX56" fmla="*/ 807012 w 12192000"/>
              <a:gd name="connsiteY56" fmla="*/ 1016894 h 6858000"/>
              <a:gd name="connsiteX57" fmla="*/ 867814 w 12192000"/>
              <a:gd name="connsiteY57" fmla="*/ 1016894 h 6858000"/>
              <a:gd name="connsiteX58" fmla="*/ 871192 w 12192000"/>
              <a:gd name="connsiteY58" fmla="*/ 1013516 h 6858000"/>
              <a:gd name="connsiteX59" fmla="*/ 871192 w 12192000"/>
              <a:gd name="connsiteY59" fmla="*/ 682478 h 6858000"/>
              <a:gd name="connsiteX60" fmla="*/ 867814 w 12192000"/>
              <a:gd name="connsiteY60" fmla="*/ 679099 h 6858000"/>
              <a:gd name="connsiteX61" fmla="*/ 791052 w 12192000"/>
              <a:gd name="connsiteY61" fmla="*/ 679099 h 6858000"/>
              <a:gd name="connsiteX62" fmla="*/ 786551 w 12192000"/>
              <a:gd name="connsiteY62" fmla="*/ 681839 h 6858000"/>
              <a:gd name="connsiteX63" fmla="*/ 693810 w 12192000"/>
              <a:gd name="connsiteY63" fmla="*/ 861154 h 6858000"/>
              <a:gd name="connsiteX64" fmla="*/ 601556 w 12192000"/>
              <a:gd name="connsiteY64" fmla="*/ 681848 h 6858000"/>
              <a:gd name="connsiteX65" fmla="*/ 597051 w 12192000"/>
              <a:gd name="connsiteY65" fmla="*/ 679099 h 6858000"/>
              <a:gd name="connsiteX66" fmla="*/ 1068878 w 12192000"/>
              <a:gd name="connsiteY66" fmla="*/ 674636 h 6858000"/>
              <a:gd name="connsiteX67" fmla="*/ 895517 w 12192000"/>
              <a:gd name="connsiteY67" fmla="*/ 847997 h 6858000"/>
              <a:gd name="connsiteX68" fmla="*/ 897163 w 12192000"/>
              <a:gd name="connsiteY68" fmla="*/ 871884 h 6858000"/>
              <a:gd name="connsiteX69" fmla="*/ 961920 w 12192000"/>
              <a:gd name="connsiteY69" fmla="*/ 871884 h 6858000"/>
              <a:gd name="connsiteX70" fmla="*/ 959280 w 12192000"/>
              <a:gd name="connsiteY70" fmla="*/ 847997 h 6858000"/>
              <a:gd name="connsiteX71" fmla="*/ 1068878 w 12192000"/>
              <a:gd name="connsiteY71" fmla="*/ 738397 h 6858000"/>
              <a:gd name="connsiteX72" fmla="*/ 1178479 w 12192000"/>
              <a:gd name="connsiteY72" fmla="*/ 847997 h 6858000"/>
              <a:gd name="connsiteX73" fmla="*/ 1175836 w 12192000"/>
              <a:gd name="connsiteY73" fmla="*/ 871884 h 6858000"/>
              <a:gd name="connsiteX74" fmla="*/ 1240594 w 12192000"/>
              <a:gd name="connsiteY74" fmla="*/ 871884 h 6858000"/>
              <a:gd name="connsiteX75" fmla="*/ 1242240 w 12192000"/>
              <a:gd name="connsiteY75" fmla="*/ 847997 h 6858000"/>
              <a:gd name="connsiteX76" fmla="*/ 1068878 w 12192000"/>
              <a:gd name="connsiteY76" fmla="*/ 674636 h 6858000"/>
              <a:gd name="connsiteX77" fmla="*/ 1075294 w 12192000"/>
              <a:gd name="connsiteY77" fmla="*/ 544446 h 6858000"/>
              <a:gd name="connsiteX78" fmla="*/ 1090876 w 12192000"/>
              <a:gd name="connsiteY78" fmla="*/ 588594 h 6858000"/>
              <a:gd name="connsiteX79" fmla="*/ 1059711 w 12192000"/>
              <a:gd name="connsiteY79" fmla="*/ 588594 h 6858000"/>
              <a:gd name="connsiteX80" fmla="*/ 799860 w 12192000"/>
              <a:gd name="connsiteY80" fmla="*/ 538560 h 6858000"/>
              <a:gd name="connsiteX81" fmla="*/ 835525 w 12192000"/>
              <a:gd name="connsiteY81" fmla="*/ 574571 h 6858000"/>
              <a:gd name="connsiteX82" fmla="*/ 799860 w 12192000"/>
              <a:gd name="connsiteY82" fmla="*/ 610583 h 6858000"/>
              <a:gd name="connsiteX83" fmla="*/ 764194 w 12192000"/>
              <a:gd name="connsiteY83" fmla="*/ 574571 h 6858000"/>
              <a:gd name="connsiteX84" fmla="*/ 799860 w 12192000"/>
              <a:gd name="connsiteY84" fmla="*/ 538560 h 6858000"/>
              <a:gd name="connsiteX85" fmla="*/ 1061464 w 12192000"/>
              <a:gd name="connsiteY85" fmla="*/ 514840 h 6858000"/>
              <a:gd name="connsiteX86" fmla="*/ 1059097 w 12192000"/>
              <a:gd name="connsiteY86" fmla="*/ 516480 h 6858000"/>
              <a:gd name="connsiteX87" fmla="*/ 1015512 w 12192000"/>
              <a:gd name="connsiteY87" fmla="*/ 632593 h 6858000"/>
              <a:gd name="connsiteX88" fmla="*/ 1016695 w 12192000"/>
              <a:gd name="connsiteY88" fmla="*/ 634302 h 6858000"/>
              <a:gd name="connsiteX89" fmla="*/ 1041825 w 12192000"/>
              <a:gd name="connsiteY89" fmla="*/ 634302 h 6858000"/>
              <a:gd name="connsiteX90" fmla="*/ 1044208 w 12192000"/>
              <a:gd name="connsiteY90" fmla="*/ 632620 h 6858000"/>
              <a:gd name="connsiteX91" fmla="*/ 1051055 w 12192000"/>
              <a:gd name="connsiteY91" fmla="*/ 613353 h 6858000"/>
              <a:gd name="connsiteX92" fmla="*/ 1099532 w 12192000"/>
              <a:gd name="connsiteY92" fmla="*/ 613353 h 6858000"/>
              <a:gd name="connsiteX93" fmla="*/ 1106379 w 12192000"/>
              <a:gd name="connsiteY93" fmla="*/ 632620 h 6858000"/>
              <a:gd name="connsiteX94" fmla="*/ 1108762 w 12192000"/>
              <a:gd name="connsiteY94" fmla="*/ 634302 h 6858000"/>
              <a:gd name="connsiteX95" fmla="*/ 1134583 w 12192000"/>
              <a:gd name="connsiteY95" fmla="*/ 634302 h 6858000"/>
              <a:gd name="connsiteX96" fmla="*/ 1135766 w 12192000"/>
              <a:gd name="connsiteY96" fmla="*/ 632592 h 6858000"/>
              <a:gd name="connsiteX97" fmla="*/ 1092012 w 12192000"/>
              <a:gd name="connsiteY97" fmla="*/ 516477 h 6858000"/>
              <a:gd name="connsiteX98" fmla="*/ 1089646 w 12192000"/>
              <a:gd name="connsiteY98" fmla="*/ 514840 h 6858000"/>
              <a:gd name="connsiteX99" fmla="*/ 877639 w 12192000"/>
              <a:gd name="connsiteY99" fmla="*/ 514840 h 6858000"/>
              <a:gd name="connsiteX100" fmla="*/ 876376 w 12192000"/>
              <a:gd name="connsiteY100" fmla="*/ 516104 h 6858000"/>
              <a:gd name="connsiteX101" fmla="*/ 876376 w 12192000"/>
              <a:gd name="connsiteY101" fmla="*/ 633038 h 6858000"/>
              <a:gd name="connsiteX102" fmla="*/ 877639 w 12192000"/>
              <a:gd name="connsiteY102" fmla="*/ 634302 h 6858000"/>
              <a:gd name="connsiteX103" fmla="*/ 901946 w 12192000"/>
              <a:gd name="connsiteY103" fmla="*/ 634302 h 6858000"/>
              <a:gd name="connsiteX104" fmla="*/ 903210 w 12192000"/>
              <a:gd name="connsiteY104" fmla="*/ 633038 h 6858000"/>
              <a:gd name="connsiteX105" fmla="*/ 903210 w 12192000"/>
              <a:gd name="connsiteY105" fmla="*/ 557604 h 6858000"/>
              <a:gd name="connsiteX106" fmla="*/ 933335 w 12192000"/>
              <a:gd name="connsiteY106" fmla="*/ 614218 h 6858000"/>
              <a:gd name="connsiteX107" fmla="*/ 948571 w 12192000"/>
              <a:gd name="connsiteY107" fmla="*/ 614218 h 6858000"/>
              <a:gd name="connsiteX108" fmla="*/ 978696 w 12192000"/>
              <a:gd name="connsiteY108" fmla="*/ 557604 h 6858000"/>
              <a:gd name="connsiteX109" fmla="*/ 978696 w 12192000"/>
              <a:gd name="connsiteY109" fmla="*/ 633038 h 6858000"/>
              <a:gd name="connsiteX110" fmla="*/ 979960 w 12192000"/>
              <a:gd name="connsiteY110" fmla="*/ 634302 h 6858000"/>
              <a:gd name="connsiteX111" fmla="*/ 1004267 w 12192000"/>
              <a:gd name="connsiteY111" fmla="*/ 634302 h 6858000"/>
              <a:gd name="connsiteX112" fmla="*/ 1005532 w 12192000"/>
              <a:gd name="connsiteY112" fmla="*/ 633038 h 6858000"/>
              <a:gd name="connsiteX113" fmla="*/ 1005532 w 12192000"/>
              <a:gd name="connsiteY113" fmla="*/ 516104 h 6858000"/>
              <a:gd name="connsiteX114" fmla="*/ 1004267 w 12192000"/>
              <a:gd name="connsiteY114" fmla="*/ 514840 h 6858000"/>
              <a:gd name="connsiteX115" fmla="*/ 974321 w 12192000"/>
              <a:gd name="connsiteY115" fmla="*/ 514840 h 6858000"/>
              <a:gd name="connsiteX116" fmla="*/ 972094 w 12192000"/>
              <a:gd name="connsiteY116" fmla="*/ 516173 h 6858000"/>
              <a:gd name="connsiteX117" fmla="*/ 941126 w 12192000"/>
              <a:gd name="connsiteY117" fmla="*/ 573878 h 6858000"/>
              <a:gd name="connsiteX118" fmla="*/ 910330 w 12192000"/>
              <a:gd name="connsiteY118" fmla="*/ 516178 h 6858000"/>
              <a:gd name="connsiteX119" fmla="*/ 908101 w 12192000"/>
              <a:gd name="connsiteY119" fmla="*/ 514840 h 6858000"/>
              <a:gd name="connsiteX120" fmla="*/ 622806 w 12192000"/>
              <a:gd name="connsiteY120" fmla="*/ 514840 h 6858000"/>
              <a:gd name="connsiteX121" fmla="*/ 621542 w 12192000"/>
              <a:gd name="connsiteY121" fmla="*/ 516104 h 6858000"/>
              <a:gd name="connsiteX122" fmla="*/ 621542 w 12192000"/>
              <a:gd name="connsiteY122" fmla="*/ 633038 h 6858000"/>
              <a:gd name="connsiteX123" fmla="*/ 622806 w 12192000"/>
              <a:gd name="connsiteY123" fmla="*/ 634302 h 6858000"/>
              <a:gd name="connsiteX124" fmla="*/ 647113 w 12192000"/>
              <a:gd name="connsiteY124" fmla="*/ 634302 h 6858000"/>
              <a:gd name="connsiteX125" fmla="*/ 648377 w 12192000"/>
              <a:gd name="connsiteY125" fmla="*/ 633038 h 6858000"/>
              <a:gd name="connsiteX126" fmla="*/ 648377 w 12192000"/>
              <a:gd name="connsiteY126" fmla="*/ 586863 h 6858000"/>
              <a:gd name="connsiteX127" fmla="*/ 696335 w 12192000"/>
              <a:gd name="connsiteY127" fmla="*/ 586863 h 6858000"/>
              <a:gd name="connsiteX128" fmla="*/ 696335 w 12192000"/>
              <a:gd name="connsiteY128" fmla="*/ 633038 h 6858000"/>
              <a:gd name="connsiteX129" fmla="*/ 697598 w 12192000"/>
              <a:gd name="connsiteY129" fmla="*/ 634302 h 6858000"/>
              <a:gd name="connsiteX130" fmla="*/ 721905 w 12192000"/>
              <a:gd name="connsiteY130" fmla="*/ 634302 h 6858000"/>
              <a:gd name="connsiteX131" fmla="*/ 723171 w 12192000"/>
              <a:gd name="connsiteY131" fmla="*/ 633038 h 6858000"/>
              <a:gd name="connsiteX132" fmla="*/ 723171 w 12192000"/>
              <a:gd name="connsiteY132" fmla="*/ 516104 h 6858000"/>
              <a:gd name="connsiteX133" fmla="*/ 721905 w 12192000"/>
              <a:gd name="connsiteY133" fmla="*/ 514840 h 6858000"/>
              <a:gd name="connsiteX134" fmla="*/ 697598 w 12192000"/>
              <a:gd name="connsiteY134" fmla="*/ 514840 h 6858000"/>
              <a:gd name="connsiteX135" fmla="*/ 696335 w 12192000"/>
              <a:gd name="connsiteY135" fmla="*/ 516104 h 6858000"/>
              <a:gd name="connsiteX136" fmla="*/ 696335 w 12192000"/>
              <a:gd name="connsiteY136" fmla="*/ 561586 h 6858000"/>
              <a:gd name="connsiteX137" fmla="*/ 648377 w 12192000"/>
              <a:gd name="connsiteY137" fmla="*/ 561586 h 6858000"/>
              <a:gd name="connsiteX138" fmla="*/ 648377 w 12192000"/>
              <a:gd name="connsiteY138" fmla="*/ 516104 h 6858000"/>
              <a:gd name="connsiteX139" fmla="*/ 647113 w 12192000"/>
              <a:gd name="connsiteY139" fmla="*/ 514840 h 6858000"/>
              <a:gd name="connsiteX140" fmla="*/ 517202 w 12192000"/>
              <a:gd name="connsiteY140" fmla="*/ 514840 h 6858000"/>
              <a:gd name="connsiteX141" fmla="*/ 515938 w 12192000"/>
              <a:gd name="connsiteY141" fmla="*/ 516104 h 6858000"/>
              <a:gd name="connsiteX142" fmla="*/ 515938 w 12192000"/>
              <a:gd name="connsiteY142" fmla="*/ 538854 h 6858000"/>
              <a:gd name="connsiteX143" fmla="*/ 517202 w 12192000"/>
              <a:gd name="connsiteY143" fmla="*/ 540118 h 6858000"/>
              <a:gd name="connsiteX144" fmla="*/ 549180 w 12192000"/>
              <a:gd name="connsiteY144" fmla="*/ 540118 h 6858000"/>
              <a:gd name="connsiteX145" fmla="*/ 549180 w 12192000"/>
              <a:gd name="connsiteY145" fmla="*/ 633038 h 6858000"/>
              <a:gd name="connsiteX146" fmla="*/ 550444 w 12192000"/>
              <a:gd name="connsiteY146" fmla="*/ 634302 h 6858000"/>
              <a:gd name="connsiteX147" fmla="*/ 574751 w 12192000"/>
              <a:gd name="connsiteY147" fmla="*/ 634302 h 6858000"/>
              <a:gd name="connsiteX148" fmla="*/ 576015 w 12192000"/>
              <a:gd name="connsiteY148" fmla="*/ 633038 h 6858000"/>
              <a:gd name="connsiteX149" fmla="*/ 576015 w 12192000"/>
              <a:gd name="connsiteY149" fmla="*/ 540118 h 6858000"/>
              <a:gd name="connsiteX150" fmla="*/ 607992 w 12192000"/>
              <a:gd name="connsiteY150" fmla="*/ 540118 h 6858000"/>
              <a:gd name="connsiteX151" fmla="*/ 609257 w 12192000"/>
              <a:gd name="connsiteY151" fmla="*/ 538854 h 6858000"/>
              <a:gd name="connsiteX152" fmla="*/ 609257 w 12192000"/>
              <a:gd name="connsiteY152" fmla="*/ 516104 h 6858000"/>
              <a:gd name="connsiteX153" fmla="*/ 607993 w 12192000"/>
              <a:gd name="connsiteY153" fmla="*/ 514840 h 6858000"/>
              <a:gd name="connsiteX154" fmla="*/ 1185521 w 12192000"/>
              <a:gd name="connsiteY154" fmla="*/ 512763 h 6858000"/>
              <a:gd name="connsiteX155" fmla="*/ 1139467 w 12192000"/>
              <a:gd name="connsiteY155" fmla="*/ 548428 h 6858000"/>
              <a:gd name="connsiteX156" fmla="*/ 1181193 w 12192000"/>
              <a:gd name="connsiteY156" fmla="*/ 586517 h 6858000"/>
              <a:gd name="connsiteX157" fmla="*/ 1205257 w 12192000"/>
              <a:gd name="connsiteY157" fmla="*/ 600714 h 6858000"/>
              <a:gd name="connsiteX158" fmla="*/ 1185347 w 12192000"/>
              <a:gd name="connsiteY158" fmla="*/ 612487 h 6858000"/>
              <a:gd name="connsiteX159" fmla="*/ 1149696 w 12192000"/>
              <a:gd name="connsiteY159" fmla="*/ 598202 h 6858000"/>
              <a:gd name="connsiteX160" fmla="*/ 1147843 w 12192000"/>
              <a:gd name="connsiteY160" fmla="*/ 598432 h 6858000"/>
              <a:gd name="connsiteX161" fmla="*/ 1135429 w 12192000"/>
              <a:gd name="connsiteY161" fmla="*/ 616740 h 6858000"/>
              <a:gd name="connsiteX162" fmla="*/ 1135636 w 12192000"/>
              <a:gd name="connsiteY162" fmla="*/ 618428 h 6858000"/>
              <a:gd name="connsiteX163" fmla="*/ 1185521 w 12192000"/>
              <a:gd name="connsiteY163" fmla="*/ 636379 h 6858000"/>
              <a:gd name="connsiteX164" fmla="*/ 1232785 w 12192000"/>
              <a:gd name="connsiteY164" fmla="*/ 599502 h 6858000"/>
              <a:gd name="connsiteX165" fmla="*/ 1188810 w 12192000"/>
              <a:gd name="connsiteY165" fmla="*/ 561066 h 6858000"/>
              <a:gd name="connsiteX166" fmla="*/ 1166996 w 12192000"/>
              <a:gd name="connsiteY166" fmla="*/ 547389 h 6858000"/>
              <a:gd name="connsiteX167" fmla="*/ 1185347 w 12192000"/>
              <a:gd name="connsiteY167" fmla="*/ 536655 h 6858000"/>
              <a:gd name="connsiteX168" fmla="*/ 1214192 w 12192000"/>
              <a:gd name="connsiteY168" fmla="*/ 546909 h 6858000"/>
              <a:gd name="connsiteX169" fmla="*/ 1216082 w 12192000"/>
              <a:gd name="connsiteY169" fmla="*/ 546626 h 6858000"/>
              <a:gd name="connsiteX170" fmla="*/ 1227215 w 12192000"/>
              <a:gd name="connsiteY170" fmla="*/ 528382 h 6858000"/>
              <a:gd name="connsiteX171" fmla="*/ 1227003 w 12192000"/>
              <a:gd name="connsiteY171" fmla="*/ 526766 h 6858000"/>
              <a:gd name="connsiteX172" fmla="*/ 1185521 w 12192000"/>
              <a:gd name="connsiteY172" fmla="*/ 512763 h 6858000"/>
              <a:gd name="connsiteX173" fmla="*/ 799860 w 12192000"/>
              <a:gd name="connsiteY173" fmla="*/ 512763 h 6858000"/>
              <a:gd name="connsiteX174" fmla="*/ 736666 w 12192000"/>
              <a:gd name="connsiteY174" fmla="*/ 574571 h 6858000"/>
              <a:gd name="connsiteX175" fmla="*/ 799860 w 12192000"/>
              <a:gd name="connsiteY175" fmla="*/ 636379 h 6858000"/>
              <a:gd name="connsiteX176" fmla="*/ 863053 w 12192000"/>
              <a:gd name="connsiteY176" fmla="*/ 574571 h 6858000"/>
              <a:gd name="connsiteX177" fmla="*/ 799860 w 12192000"/>
              <a:gd name="connsiteY177" fmla="*/ 512763 h 6858000"/>
              <a:gd name="connsiteX178" fmla="*/ 0 w 12192000"/>
              <a:gd name="connsiteY178" fmla="*/ 0 h 6858000"/>
              <a:gd name="connsiteX179" fmla="*/ 12192000 w 12192000"/>
              <a:gd name="connsiteY179" fmla="*/ 0 h 6858000"/>
              <a:gd name="connsiteX180" fmla="*/ 12192000 w 12192000"/>
              <a:gd name="connsiteY180" fmla="*/ 6858000 h 6858000"/>
              <a:gd name="connsiteX181" fmla="*/ 0 w 12192000"/>
              <a:gd name="connsiteY181" fmla="*/ 6858000 h 6858000"/>
              <a:gd name="connsiteX182" fmla="*/ 0 w 12192000"/>
              <a:gd name="connsiteY182" fmla="*/ 6358170 h 6858000"/>
              <a:gd name="connsiteX183" fmla="*/ 5354778 w 12192000"/>
              <a:gd name="connsiteY183" fmla="*/ 6358170 h 6858000"/>
              <a:gd name="connsiteX184" fmla="*/ 5455957 w 12192000"/>
              <a:gd name="connsiteY184" fmla="*/ 5599507 h 6858000"/>
              <a:gd name="connsiteX185" fmla="*/ 2577373 w 12192000"/>
              <a:gd name="connsiteY185" fmla="*/ 2722417 h 6858000"/>
              <a:gd name="connsiteX186" fmla="*/ 45356 w 12192000"/>
              <a:gd name="connsiteY186" fmla="*/ 4227981 h 6858000"/>
              <a:gd name="connsiteX187" fmla="*/ 0 w 12192000"/>
              <a:gd name="connsiteY187" fmla="*/ 43220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12192000" h="6858000">
                <a:moveTo>
                  <a:pt x="910979" y="919656"/>
                </a:moveTo>
                <a:cubicBezTo>
                  <a:pt x="938246" y="979645"/>
                  <a:pt x="998689" y="1021359"/>
                  <a:pt x="1068878" y="1021359"/>
                </a:cubicBezTo>
                <a:cubicBezTo>
                  <a:pt x="1139067" y="1021359"/>
                  <a:pt x="1199511" y="979645"/>
                  <a:pt x="1226778" y="919656"/>
                </a:cubicBezTo>
                <a:close/>
                <a:moveTo>
                  <a:pt x="1334123" y="742743"/>
                </a:moveTo>
                <a:lnTo>
                  <a:pt x="1419360" y="742743"/>
                </a:lnTo>
                <a:cubicBezTo>
                  <a:pt x="1447082" y="742743"/>
                  <a:pt x="1469558" y="765217"/>
                  <a:pt x="1469558" y="792941"/>
                </a:cubicBezTo>
                <a:cubicBezTo>
                  <a:pt x="1469558" y="820663"/>
                  <a:pt x="1447082" y="843138"/>
                  <a:pt x="1419360" y="843138"/>
                </a:cubicBezTo>
                <a:lnTo>
                  <a:pt x="1334123" y="843138"/>
                </a:lnTo>
                <a:close/>
                <a:moveTo>
                  <a:pt x="1639127" y="679099"/>
                </a:moveTo>
                <a:cubicBezTo>
                  <a:pt x="1593027" y="679099"/>
                  <a:pt x="1555658" y="716469"/>
                  <a:pt x="1555658" y="762569"/>
                </a:cubicBezTo>
                <a:lnTo>
                  <a:pt x="1555658" y="933425"/>
                </a:lnTo>
                <a:cubicBezTo>
                  <a:pt x="1555658" y="979525"/>
                  <a:pt x="1593027" y="1016894"/>
                  <a:pt x="1639127" y="1016894"/>
                </a:cubicBezTo>
                <a:lnTo>
                  <a:pt x="1786901" y="1016894"/>
                </a:lnTo>
                <a:cubicBezTo>
                  <a:pt x="1788767" y="1016894"/>
                  <a:pt x="1790281" y="1015382"/>
                  <a:pt x="1790281" y="1013516"/>
                </a:cubicBezTo>
                <a:lnTo>
                  <a:pt x="1790281" y="956629"/>
                </a:lnTo>
                <a:cubicBezTo>
                  <a:pt x="1790281" y="954763"/>
                  <a:pt x="1788767" y="953251"/>
                  <a:pt x="1786901" y="953251"/>
                </a:cubicBezTo>
                <a:lnTo>
                  <a:pt x="1639127" y="953251"/>
                </a:lnTo>
                <a:cubicBezTo>
                  <a:pt x="1630339" y="953251"/>
                  <a:pt x="1623216" y="946128"/>
                  <a:pt x="1623216" y="937340"/>
                </a:cubicBezTo>
                <a:lnTo>
                  <a:pt x="1623216" y="878840"/>
                </a:lnTo>
                <a:lnTo>
                  <a:pt x="1770990" y="878840"/>
                </a:lnTo>
                <a:cubicBezTo>
                  <a:pt x="1772856" y="878840"/>
                  <a:pt x="1774369" y="877328"/>
                  <a:pt x="1774369" y="875462"/>
                </a:cubicBezTo>
                <a:lnTo>
                  <a:pt x="1774369" y="818574"/>
                </a:lnTo>
                <a:cubicBezTo>
                  <a:pt x="1774369" y="816709"/>
                  <a:pt x="1772856" y="815197"/>
                  <a:pt x="1770990" y="815197"/>
                </a:cubicBezTo>
                <a:lnTo>
                  <a:pt x="1623216" y="815197"/>
                </a:lnTo>
                <a:lnTo>
                  <a:pt x="1623216" y="758654"/>
                </a:lnTo>
                <a:cubicBezTo>
                  <a:pt x="1623216" y="749866"/>
                  <a:pt x="1630339" y="742743"/>
                  <a:pt x="1639127" y="742743"/>
                </a:cubicBezTo>
                <a:lnTo>
                  <a:pt x="1786901" y="742743"/>
                </a:lnTo>
                <a:cubicBezTo>
                  <a:pt x="1788767" y="742743"/>
                  <a:pt x="1790281" y="741230"/>
                  <a:pt x="1790281" y="739366"/>
                </a:cubicBezTo>
                <a:lnTo>
                  <a:pt x="1790281" y="682477"/>
                </a:lnTo>
                <a:cubicBezTo>
                  <a:pt x="1790281" y="680612"/>
                  <a:pt x="1788767" y="679099"/>
                  <a:pt x="1786901" y="679099"/>
                </a:cubicBezTo>
                <a:close/>
                <a:moveTo>
                  <a:pt x="1269942" y="679099"/>
                </a:moveTo>
                <a:cubicBezTo>
                  <a:pt x="1268077" y="679099"/>
                  <a:pt x="1266565" y="680612"/>
                  <a:pt x="1266565" y="682478"/>
                </a:cubicBezTo>
                <a:lnTo>
                  <a:pt x="1266565" y="1013516"/>
                </a:lnTo>
                <a:cubicBezTo>
                  <a:pt x="1266565" y="1015382"/>
                  <a:pt x="1268077" y="1016894"/>
                  <a:pt x="1269942" y="1016894"/>
                </a:cubicBezTo>
                <a:lnTo>
                  <a:pt x="1330745" y="1016894"/>
                </a:lnTo>
                <a:cubicBezTo>
                  <a:pt x="1332611" y="1016894"/>
                  <a:pt x="1334123" y="1015382"/>
                  <a:pt x="1334123" y="1013516"/>
                </a:cubicBezTo>
                <a:lnTo>
                  <a:pt x="1334123" y="906781"/>
                </a:lnTo>
                <a:lnTo>
                  <a:pt x="1400228" y="907083"/>
                </a:lnTo>
                <a:lnTo>
                  <a:pt x="1467002" y="1014503"/>
                </a:lnTo>
                <a:cubicBezTo>
                  <a:pt x="1467927" y="1015990"/>
                  <a:pt x="1469554" y="1016894"/>
                  <a:pt x="1471307" y="1016894"/>
                </a:cubicBezTo>
                <a:lnTo>
                  <a:pt x="1535992" y="1016894"/>
                </a:lnTo>
                <a:cubicBezTo>
                  <a:pt x="1538641" y="1016894"/>
                  <a:pt x="1540259" y="1013984"/>
                  <a:pt x="1538861" y="1011733"/>
                </a:cubicBezTo>
                <a:lnTo>
                  <a:pt x="1467097" y="896288"/>
                </a:lnTo>
                <a:cubicBezTo>
                  <a:pt x="1506555" y="878029"/>
                  <a:pt x="1533808" y="837872"/>
                  <a:pt x="1533190" y="791395"/>
                </a:cubicBezTo>
                <a:cubicBezTo>
                  <a:pt x="1532357" y="728735"/>
                  <a:pt x="1479665" y="679099"/>
                  <a:pt x="1417002" y="679099"/>
                </a:cubicBezTo>
                <a:close/>
                <a:moveTo>
                  <a:pt x="519316" y="679099"/>
                </a:moveTo>
                <a:cubicBezTo>
                  <a:pt x="517450" y="679099"/>
                  <a:pt x="515938" y="680612"/>
                  <a:pt x="515938" y="682478"/>
                </a:cubicBezTo>
                <a:lnTo>
                  <a:pt x="515938" y="1013516"/>
                </a:lnTo>
                <a:cubicBezTo>
                  <a:pt x="515938" y="1015382"/>
                  <a:pt x="517450" y="1016894"/>
                  <a:pt x="519316" y="1016894"/>
                </a:cubicBezTo>
                <a:lnTo>
                  <a:pt x="580119" y="1016894"/>
                </a:lnTo>
                <a:cubicBezTo>
                  <a:pt x="581984" y="1016894"/>
                  <a:pt x="583496" y="1015382"/>
                  <a:pt x="583496" y="1013516"/>
                </a:cubicBezTo>
                <a:lnTo>
                  <a:pt x="583496" y="784845"/>
                </a:lnTo>
                <a:lnTo>
                  <a:pt x="674227" y="960597"/>
                </a:lnTo>
                <a:lnTo>
                  <a:pt x="712413" y="960597"/>
                </a:lnTo>
                <a:lnTo>
                  <a:pt x="803634" y="784845"/>
                </a:lnTo>
                <a:lnTo>
                  <a:pt x="803634" y="1013516"/>
                </a:lnTo>
                <a:cubicBezTo>
                  <a:pt x="803634" y="1015382"/>
                  <a:pt x="805146" y="1016894"/>
                  <a:pt x="807012" y="1016894"/>
                </a:cubicBezTo>
                <a:lnTo>
                  <a:pt x="867814" y="1016894"/>
                </a:lnTo>
                <a:cubicBezTo>
                  <a:pt x="869680" y="1016894"/>
                  <a:pt x="871192" y="1015382"/>
                  <a:pt x="871192" y="1013516"/>
                </a:cubicBezTo>
                <a:lnTo>
                  <a:pt x="871192" y="682478"/>
                </a:lnTo>
                <a:cubicBezTo>
                  <a:pt x="871192" y="680612"/>
                  <a:pt x="869680" y="679099"/>
                  <a:pt x="867814" y="679099"/>
                </a:cubicBezTo>
                <a:lnTo>
                  <a:pt x="791052" y="679099"/>
                </a:lnTo>
                <a:cubicBezTo>
                  <a:pt x="789158" y="679099"/>
                  <a:pt x="787423" y="680156"/>
                  <a:pt x="786551" y="681839"/>
                </a:cubicBezTo>
                <a:lnTo>
                  <a:pt x="693810" y="861154"/>
                </a:lnTo>
                <a:lnTo>
                  <a:pt x="601556" y="681848"/>
                </a:lnTo>
                <a:cubicBezTo>
                  <a:pt x="600688" y="680161"/>
                  <a:pt x="598949" y="679099"/>
                  <a:pt x="597051" y="679099"/>
                </a:cubicBezTo>
                <a:close/>
                <a:moveTo>
                  <a:pt x="1068878" y="674636"/>
                </a:moveTo>
                <a:cubicBezTo>
                  <a:pt x="973135" y="674636"/>
                  <a:pt x="895517" y="752252"/>
                  <a:pt x="895517" y="847997"/>
                </a:cubicBezTo>
                <a:cubicBezTo>
                  <a:pt x="895517" y="856102"/>
                  <a:pt x="896087" y="864074"/>
                  <a:pt x="897163" y="871884"/>
                </a:cubicBezTo>
                <a:lnTo>
                  <a:pt x="961920" y="871884"/>
                </a:lnTo>
                <a:cubicBezTo>
                  <a:pt x="960211" y="864190"/>
                  <a:pt x="959280" y="856204"/>
                  <a:pt x="959280" y="847997"/>
                </a:cubicBezTo>
                <a:cubicBezTo>
                  <a:pt x="959280" y="787467"/>
                  <a:pt x="1008349" y="738397"/>
                  <a:pt x="1068878" y="738397"/>
                </a:cubicBezTo>
                <a:cubicBezTo>
                  <a:pt x="1129410" y="738397"/>
                  <a:pt x="1178479" y="787467"/>
                  <a:pt x="1178479" y="847997"/>
                </a:cubicBezTo>
                <a:cubicBezTo>
                  <a:pt x="1178479" y="856204"/>
                  <a:pt x="1177548" y="864190"/>
                  <a:pt x="1175836" y="871884"/>
                </a:cubicBezTo>
                <a:lnTo>
                  <a:pt x="1240594" y="871884"/>
                </a:lnTo>
                <a:cubicBezTo>
                  <a:pt x="1241670" y="864074"/>
                  <a:pt x="1242240" y="856102"/>
                  <a:pt x="1242240" y="847997"/>
                </a:cubicBezTo>
                <a:cubicBezTo>
                  <a:pt x="1242240" y="752252"/>
                  <a:pt x="1164624" y="674636"/>
                  <a:pt x="1068878" y="674636"/>
                </a:cubicBezTo>
                <a:close/>
                <a:moveTo>
                  <a:pt x="1075294" y="544446"/>
                </a:moveTo>
                <a:lnTo>
                  <a:pt x="1090876" y="588594"/>
                </a:lnTo>
                <a:lnTo>
                  <a:pt x="1059711" y="588594"/>
                </a:lnTo>
                <a:close/>
                <a:moveTo>
                  <a:pt x="799860" y="538560"/>
                </a:moveTo>
                <a:cubicBezTo>
                  <a:pt x="820117" y="538560"/>
                  <a:pt x="835525" y="553968"/>
                  <a:pt x="835525" y="574571"/>
                </a:cubicBezTo>
                <a:cubicBezTo>
                  <a:pt x="835525" y="595174"/>
                  <a:pt x="820115" y="610583"/>
                  <a:pt x="799860" y="610583"/>
                </a:cubicBezTo>
                <a:cubicBezTo>
                  <a:pt x="779602" y="610583"/>
                  <a:pt x="764194" y="595173"/>
                  <a:pt x="764194" y="574571"/>
                </a:cubicBezTo>
                <a:cubicBezTo>
                  <a:pt x="764194" y="553969"/>
                  <a:pt x="779602" y="538560"/>
                  <a:pt x="799860" y="538560"/>
                </a:cubicBezTo>
                <a:close/>
                <a:moveTo>
                  <a:pt x="1061464" y="514840"/>
                </a:moveTo>
                <a:cubicBezTo>
                  <a:pt x="1060409" y="514840"/>
                  <a:pt x="1059467" y="515493"/>
                  <a:pt x="1059097" y="516480"/>
                </a:cubicBezTo>
                <a:lnTo>
                  <a:pt x="1015512" y="632593"/>
                </a:lnTo>
                <a:cubicBezTo>
                  <a:pt x="1015201" y="633420"/>
                  <a:pt x="1015812" y="634302"/>
                  <a:pt x="1016695" y="634302"/>
                </a:cubicBezTo>
                <a:lnTo>
                  <a:pt x="1041825" y="634302"/>
                </a:lnTo>
                <a:cubicBezTo>
                  <a:pt x="1042896" y="634302"/>
                  <a:pt x="1043849" y="633628"/>
                  <a:pt x="1044208" y="632620"/>
                </a:cubicBezTo>
                <a:lnTo>
                  <a:pt x="1051055" y="613353"/>
                </a:lnTo>
                <a:lnTo>
                  <a:pt x="1099532" y="613353"/>
                </a:lnTo>
                <a:lnTo>
                  <a:pt x="1106379" y="632620"/>
                </a:lnTo>
                <a:cubicBezTo>
                  <a:pt x="1106738" y="633628"/>
                  <a:pt x="1107691" y="634302"/>
                  <a:pt x="1108762" y="634302"/>
                </a:cubicBezTo>
                <a:lnTo>
                  <a:pt x="1134583" y="634302"/>
                </a:lnTo>
                <a:cubicBezTo>
                  <a:pt x="1135465" y="634302"/>
                  <a:pt x="1136077" y="633419"/>
                  <a:pt x="1135766" y="632592"/>
                </a:cubicBezTo>
                <a:lnTo>
                  <a:pt x="1092012" y="516477"/>
                </a:lnTo>
                <a:cubicBezTo>
                  <a:pt x="1091641" y="515492"/>
                  <a:pt x="1090698" y="514840"/>
                  <a:pt x="1089646" y="514840"/>
                </a:cubicBezTo>
                <a:close/>
                <a:moveTo>
                  <a:pt x="877639" y="514840"/>
                </a:moveTo>
                <a:cubicBezTo>
                  <a:pt x="876942" y="514840"/>
                  <a:pt x="876376" y="515406"/>
                  <a:pt x="876376" y="516104"/>
                </a:cubicBezTo>
                <a:lnTo>
                  <a:pt x="876376" y="633038"/>
                </a:lnTo>
                <a:cubicBezTo>
                  <a:pt x="876376" y="633736"/>
                  <a:pt x="876942" y="634302"/>
                  <a:pt x="877639" y="634302"/>
                </a:cubicBezTo>
                <a:lnTo>
                  <a:pt x="901946" y="634302"/>
                </a:lnTo>
                <a:cubicBezTo>
                  <a:pt x="902646" y="634302"/>
                  <a:pt x="903210" y="633736"/>
                  <a:pt x="903210" y="633038"/>
                </a:cubicBezTo>
                <a:lnTo>
                  <a:pt x="903210" y="557604"/>
                </a:lnTo>
                <a:lnTo>
                  <a:pt x="933335" y="614218"/>
                </a:lnTo>
                <a:lnTo>
                  <a:pt x="948571" y="614218"/>
                </a:lnTo>
                <a:lnTo>
                  <a:pt x="978696" y="557604"/>
                </a:lnTo>
                <a:lnTo>
                  <a:pt x="978696" y="633038"/>
                </a:lnTo>
                <a:cubicBezTo>
                  <a:pt x="978696" y="633736"/>
                  <a:pt x="979262" y="634302"/>
                  <a:pt x="979960" y="634302"/>
                </a:cubicBezTo>
                <a:lnTo>
                  <a:pt x="1004267" y="634302"/>
                </a:lnTo>
                <a:cubicBezTo>
                  <a:pt x="1004966" y="634302"/>
                  <a:pt x="1005532" y="633736"/>
                  <a:pt x="1005532" y="633038"/>
                </a:cubicBezTo>
                <a:lnTo>
                  <a:pt x="1005532" y="516104"/>
                </a:lnTo>
                <a:cubicBezTo>
                  <a:pt x="1005532" y="515406"/>
                  <a:pt x="1004966" y="514840"/>
                  <a:pt x="1004267" y="514840"/>
                </a:cubicBezTo>
                <a:lnTo>
                  <a:pt x="974321" y="514840"/>
                </a:lnTo>
                <a:cubicBezTo>
                  <a:pt x="973390" y="514840"/>
                  <a:pt x="972534" y="515352"/>
                  <a:pt x="972094" y="516173"/>
                </a:cubicBezTo>
                <a:lnTo>
                  <a:pt x="941126" y="573878"/>
                </a:lnTo>
                <a:lnTo>
                  <a:pt x="910330" y="516178"/>
                </a:lnTo>
                <a:cubicBezTo>
                  <a:pt x="909891" y="515354"/>
                  <a:pt x="909034" y="514840"/>
                  <a:pt x="908101" y="514840"/>
                </a:cubicBezTo>
                <a:close/>
                <a:moveTo>
                  <a:pt x="622806" y="514840"/>
                </a:moveTo>
                <a:cubicBezTo>
                  <a:pt x="622108" y="514840"/>
                  <a:pt x="621542" y="515406"/>
                  <a:pt x="621542" y="516104"/>
                </a:cubicBezTo>
                <a:lnTo>
                  <a:pt x="621542" y="633038"/>
                </a:lnTo>
                <a:cubicBezTo>
                  <a:pt x="621542" y="633736"/>
                  <a:pt x="622108" y="634302"/>
                  <a:pt x="622806" y="634302"/>
                </a:cubicBezTo>
                <a:lnTo>
                  <a:pt x="647113" y="634302"/>
                </a:lnTo>
                <a:cubicBezTo>
                  <a:pt x="647811" y="634302"/>
                  <a:pt x="648377" y="633736"/>
                  <a:pt x="648377" y="633038"/>
                </a:cubicBezTo>
                <a:lnTo>
                  <a:pt x="648377" y="586863"/>
                </a:lnTo>
                <a:lnTo>
                  <a:pt x="696335" y="586863"/>
                </a:lnTo>
                <a:lnTo>
                  <a:pt x="696335" y="633038"/>
                </a:lnTo>
                <a:cubicBezTo>
                  <a:pt x="696335" y="633736"/>
                  <a:pt x="696901" y="634302"/>
                  <a:pt x="697598" y="634302"/>
                </a:cubicBezTo>
                <a:lnTo>
                  <a:pt x="721905" y="634302"/>
                </a:lnTo>
                <a:cubicBezTo>
                  <a:pt x="722605" y="634302"/>
                  <a:pt x="723171" y="633736"/>
                  <a:pt x="723171" y="633038"/>
                </a:cubicBezTo>
                <a:lnTo>
                  <a:pt x="723171" y="516104"/>
                </a:lnTo>
                <a:cubicBezTo>
                  <a:pt x="723171" y="515406"/>
                  <a:pt x="722605" y="514840"/>
                  <a:pt x="721905" y="514840"/>
                </a:cubicBezTo>
                <a:lnTo>
                  <a:pt x="697598" y="514840"/>
                </a:lnTo>
                <a:cubicBezTo>
                  <a:pt x="696901" y="514840"/>
                  <a:pt x="696335" y="515406"/>
                  <a:pt x="696335" y="516104"/>
                </a:cubicBezTo>
                <a:lnTo>
                  <a:pt x="696335" y="561586"/>
                </a:lnTo>
                <a:lnTo>
                  <a:pt x="648377" y="561586"/>
                </a:lnTo>
                <a:lnTo>
                  <a:pt x="648377" y="516104"/>
                </a:lnTo>
                <a:cubicBezTo>
                  <a:pt x="648377" y="515406"/>
                  <a:pt x="647811" y="514840"/>
                  <a:pt x="647113" y="514840"/>
                </a:cubicBezTo>
                <a:close/>
                <a:moveTo>
                  <a:pt x="517202" y="514840"/>
                </a:moveTo>
                <a:cubicBezTo>
                  <a:pt x="516504" y="514840"/>
                  <a:pt x="515938" y="515406"/>
                  <a:pt x="515938" y="516104"/>
                </a:cubicBezTo>
                <a:lnTo>
                  <a:pt x="515938" y="538854"/>
                </a:lnTo>
                <a:cubicBezTo>
                  <a:pt x="515938" y="539552"/>
                  <a:pt x="516504" y="540118"/>
                  <a:pt x="517202" y="540118"/>
                </a:cubicBezTo>
                <a:lnTo>
                  <a:pt x="549180" y="540118"/>
                </a:lnTo>
                <a:lnTo>
                  <a:pt x="549180" y="633038"/>
                </a:lnTo>
                <a:cubicBezTo>
                  <a:pt x="549180" y="633736"/>
                  <a:pt x="549746" y="634302"/>
                  <a:pt x="550444" y="634302"/>
                </a:cubicBezTo>
                <a:lnTo>
                  <a:pt x="574751" y="634302"/>
                </a:lnTo>
                <a:cubicBezTo>
                  <a:pt x="575449" y="634302"/>
                  <a:pt x="576015" y="633736"/>
                  <a:pt x="576015" y="633038"/>
                </a:cubicBezTo>
                <a:lnTo>
                  <a:pt x="576015" y="540118"/>
                </a:lnTo>
                <a:lnTo>
                  <a:pt x="607992" y="540118"/>
                </a:lnTo>
                <a:cubicBezTo>
                  <a:pt x="608691" y="540118"/>
                  <a:pt x="609257" y="539552"/>
                  <a:pt x="609257" y="538854"/>
                </a:cubicBezTo>
                <a:lnTo>
                  <a:pt x="609257" y="516104"/>
                </a:lnTo>
                <a:cubicBezTo>
                  <a:pt x="609257" y="515406"/>
                  <a:pt x="608691" y="514840"/>
                  <a:pt x="607993" y="514840"/>
                </a:cubicBezTo>
                <a:close/>
                <a:moveTo>
                  <a:pt x="1185521" y="512763"/>
                </a:moveTo>
                <a:cubicBezTo>
                  <a:pt x="1157993" y="512763"/>
                  <a:pt x="1139467" y="526959"/>
                  <a:pt x="1139467" y="548428"/>
                </a:cubicBezTo>
                <a:cubicBezTo>
                  <a:pt x="1139467" y="569550"/>
                  <a:pt x="1157299" y="580804"/>
                  <a:pt x="1181193" y="586517"/>
                </a:cubicBezTo>
                <a:cubicBezTo>
                  <a:pt x="1193831" y="589633"/>
                  <a:pt x="1205257" y="592403"/>
                  <a:pt x="1205257" y="600714"/>
                </a:cubicBezTo>
                <a:cubicBezTo>
                  <a:pt x="1205257" y="607813"/>
                  <a:pt x="1196081" y="612487"/>
                  <a:pt x="1185347" y="612487"/>
                </a:cubicBezTo>
                <a:cubicBezTo>
                  <a:pt x="1173158" y="612487"/>
                  <a:pt x="1159359" y="606690"/>
                  <a:pt x="1149696" y="598202"/>
                </a:cubicBezTo>
                <a:cubicBezTo>
                  <a:pt x="1149126" y="597702"/>
                  <a:pt x="1148269" y="597804"/>
                  <a:pt x="1147843" y="598432"/>
                </a:cubicBezTo>
                <a:lnTo>
                  <a:pt x="1135429" y="616740"/>
                </a:lnTo>
                <a:cubicBezTo>
                  <a:pt x="1135068" y="617275"/>
                  <a:pt x="1135149" y="618004"/>
                  <a:pt x="1135636" y="618428"/>
                </a:cubicBezTo>
                <a:cubicBezTo>
                  <a:pt x="1148137" y="629263"/>
                  <a:pt x="1167408" y="636379"/>
                  <a:pt x="1185521" y="636379"/>
                </a:cubicBezTo>
                <a:cubicBezTo>
                  <a:pt x="1212183" y="636379"/>
                  <a:pt x="1232785" y="621490"/>
                  <a:pt x="1232785" y="599502"/>
                </a:cubicBezTo>
                <a:cubicBezTo>
                  <a:pt x="1232785" y="571628"/>
                  <a:pt x="1199371" y="563318"/>
                  <a:pt x="1188810" y="561066"/>
                </a:cubicBezTo>
                <a:cubicBezTo>
                  <a:pt x="1177903" y="558816"/>
                  <a:pt x="1166996" y="555180"/>
                  <a:pt x="1166996" y="547389"/>
                </a:cubicBezTo>
                <a:cubicBezTo>
                  <a:pt x="1166996" y="541156"/>
                  <a:pt x="1174612" y="536655"/>
                  <a:pt x="1185347" y="536655"/>
                </a:cubicBezTo>
                <a:cubicBezTo>
                  <a:pt x="1196022" y="536655"/>
                  <a:pt x="1207164" y="540861"/>
                  <a:pt x="1214192" y="546909"/>
                </a:cubicBezTo>
                <a:cubicBezTo>
                  <a:pt x="1214787" y="547420"/>
                  <a:pt x="1215673" y="547296"/>
                  <a:pt x="1216082" y="546626"/>
                </a:cubicBezTo>
                <a:lnTo>
                  <a:pt x="1227215" y="528382"/>
                </a:lnTo>
                <a:cubicBezTo>
                  <a:pt x="1227533" y="527859"/>
                  <a:pt x="1227456" y="527178"/>
                  <a:pt x="1227003" y="526766"/>
                </a:cubicBezTo>
                <a:cubicBezTo>
                  <a:pt x="1218082" y="518649"/>
                  <a:pt x="1203355" y="512763"/>
                  <a:pt x="1185521" y="512763"/>
                </a:cubicBezTo>
                <a:close/>
                <a:moveTo>
                  <a:pt x="799860" y="512763"/>
                </a:moveTo>
                <a:cubicBezTo>
                  <a:pt x="763847" y="512763"/>
                  <a:pt x="736666" y="539425"/>
                  <a:pt x="736666" y="574571"/>
                </a:cubicBezTo>
                <a:cubicBezTo>
                  <a:pt x="736666" y="609717"/>
                  <a:pt x="763847" y="636379"/>
                  <a:pt x="799860" y="636379"/>
                </a:cubicBezTo>
                <a:cubicBezTo>
                  <a:pt x="835697" y="636379"/>
                  <a:pt x="863053" y="609717"/>
                  <a:pt x="863053" y="574571"/>
                </a:cubicBezTo>
                <a:cubicBezTo>
                  <a:pt x="863053" y="539425"/>
                  <a:pt x="835697" y="512763"/>
                  <a:pt x="799860" y="51276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358170"/>
                </a:lnTo>
                <a:lnTo>
                  <a:pt x="5354778" y="6358170"/>
                </a:lnTo>
                <a:cubicBezTo>
                  <a:pt x="5420407" y="6116818"/>
                  <a:pt x="5455957" y="5861806"/>
                  <a:pt x="5455957" y="5599507"/>
                </a:cubicBezTo>
                <a:cubicBezTo>
                  <a:pt x="5455957" y="4010231"/>
                  <a:pt x="4167066" y="2722417"/>
                  <a:pt x="2577373" y="2722417"/>
                </a:cubicBezTo>
                <a:cubicBezTo>
                  <a:pt x="1483832" y="2722417"/>
                  <a:pt x="532898" y="3331111"/>
                  <a:pt x="45356" y="4227981"/>
                </a:cubicBezTo>
                <a:lnTo>
                  <a:pt x="0" y="43220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1440000" anchor="t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Clr>
                <a:schemeClr val="bg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err="1"/>
              <a:t>Plaats</a:t>
            </a:r>
            <a:r>
              <a:rPr lang="en-GB"/>
              <a:t> </a:t>
            </a:r>
            <a:r>
              <a:rPr lang="en-GB" err="1"/>
              <a:t>eerst</a:t>
            </a:r>
            <a:r>
              <a:rPr lang="en-GB"/>
              <a:t> </a:t>
            </a:r>
            <a:r>
              <a:rPr lang="en-GB" err="1"/>
              <a:t>een</a:t>
            </a:r>
            <a:r>
              <a:rPr lang="en-GB"/>
              <a:t> </a:t>
            </a:r>
            <a:r>
              <a:rPr lang="en-GB" err="1"/>
              <a:t>afbeelding</a:t>
            </a:r>
            <a:r>
              <a:rPr lang="en-GB"/>
              <a:t> </a:t>
            </a:r>
            <a:r>
              <a:rPr lang="en-GB" err="1"/>
              <a:t>voordat</a:t>
            </a:r>
            <a:r>
              <a:rPr lang="en-GB"/>
              <a:t> je de </a:t>
            </a:r>
            <a:r>
              <a:rPr lang="en-GB" err="1"/>
              <a:t>titel</a:t>
            </a:r>
            <a:r>
              <a:rPr lang="en-GB"/>
              <a:t> </a:t>
            </a:r>
            <a:r>
              <a:rPr lang="en-GB" err="1"/>
              <a:t>invult</a:t>
            </a:r>
            <a:r>
              <a:rPr lang="en-GB"/>
              <a:t>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398D7-85A0-281A-1B38-7B6FC712C81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99D66D-452D-4E89-A6C1-8980E51EB81D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F13D48-EF81-B977-EAD2-065D28F89FA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Voettekst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2FBA262-B5EE-1B59-329C-4678FB34050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tle 20">
            <a:extLst>
              <a:ext uri="{FF2B5EF4-FFF2-40B4-BE49-F238E27FC236}">
                <a16:creationId xmlns:a16="http://schemas.microsoft.com/office/drawing/2014/main" id="{32158DDD-DEB8-DA3A-7F9B-35F4B5907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4397819"/>
            <a:ext cx="4194959" cy="752514"/>
          </a:xfrm>
        </p:spPr>
        <p:txBody>
          <a:bodyPr wrap="square" lIns="108000" rIns="0" bIns="0" anchor="b">
            <a:sp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8CAF5F-8604-8363-831C-7FDD6CC1A9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7599" y="5162202"/>
            <a:ext cx="4203307" cy="513405"/>
          </a:xfrm>
          <a:prstGeom prst="rect">
            <a:avLst/>
          </a:prstGeom>
        </p:spPr>
        <p:txBody>
          <a:bodyPr wrap="square" lIns="108000" tIns="36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02250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E3A3DB3-3F3E-9E1D-4D82-D3A61E696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4238293" y="2126818"/>
            <a:ext cx="6903349" cy="2609803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7836F46-0818-6D94-A02D-96FEDE21A4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189" r="5189"/>
          <a:stretch/>
        </p:blipFill>
        <p:spPr>
          <a:xfrm rot="5400000">
            <a:off x="7316570" y="1982572"/>
            <a:ext cx="6858002" cy="28928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D96EBF-4D99-EEFC-B066-7916593073B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67B28-01D9-052E-0F45-E9F56DE694F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837B4EC-ABCD-4900-BC6B-487F68357E70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6ADB8DE-B83F-3940-C769-50FA6A434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34C880-3969-6D43-09CD-61FF8BCD1A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4A46CF9-500D-0D14-EA47-0C0460B110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688720"/>
            <a:ext cx="8207651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AA89F6E9-0061-D186-2A2B-706806631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3213273"/>
            <a:ext cx="8207651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065976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28C50E3-30E0-578B-06D1-F44116DB10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21892" y="1787410"/>
            <a:ext cx="5204806" cy="32832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063A626-3A96-7011-342D-0DD4422CFE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3526"/>
          <a:stretch/>
        </p:blipFill>
        <p:spPr>
          <a:xfrm rot="5400000">
            <a:off x="8340234" y="3693405"/>
            <a:ext cx="1431956" cy="4897237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B5D436B6-1FD6-9F4B-F52D-042A47AC1C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3396"/>
          <a:stretch/>
        </p:blipFill>
        <p:spPr>
          <a:xfrm rot="16200000">
            <a:off x="8317808" y="-1734057"/>
            <a:ext cx="1427412" cy="4895522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9DD749A-EF56-0681-080F-05B6E60570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21892" y="1787389"/>
            <a:ext cx="5219245" cy="3283200"/>
          </a:xfrm>
          <a:custGeom>
            <a:avLst/>
            <a:gdLst>
              <a:gd name="connsiteX0" fmla="*/ 104944 w 6019800"/>
              <a:gd name="connsiteY0" fmla="*/ 0 h 3786819"/>
              <a:gd name="connsiteX1" fmla="*/ 5914856 w 6019800"/>
              <a:gd name="connsiteY1" fmla="*/ 0 h 3786819"/>
              <a:gd name="connsiteX2" fmla="*/ 5958650 w 6019800"/>
              <a:gd name="connsiteY2" fmla="*/ 170319 h 3786819"/>
              <a:gd name="connsiteX3" fmla="*/ 6019800 w 6019800"/>
              <a:gd name="connsiteY3" fmla="*/ 776919 h 3786819"/>
              <a:gd name="connsiteX4" fmla="*/ 3009900 w 6019800"/>
              <a:gd name="connsiteY4" fmla="*/ 3786819 h 3786819"/>
              <a:gd name="connsiteX5" fmla="*/ 0 w 6019800"/>
              <a:gd name="connsiteY5" fmla="*/ 776919 h 3786819"/>
              <a:gd name="connsiteX6" fmla="*/ 61151 w 6019800"/>
              <a:gd name="connsiteY6" fmla="*/ 170319 h 378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9800" h="3786819">
                <a:moveTo>
                  <a:pt x="104944" y="0"/>
                </a:moveTo>
                <a:lnTo>
                  <a:pt x="5914856" y="0"/>
                </a:lnTo>
                <a:lnTo>
                  <a:pt x="5958650" y="170319"/>
                </a:lnTo>
                <a:cubicBezTo>
                  <a:pt x="5998744" y="366256"/>
                  <a:pt x="6019800" y="569129"/>
                  <a:pt x="6019800" y="776919"/>
                </a:cubicBezTo>
                <a:cubicBezTo>
                  <a:pt x="6019800" y="2439241"/>
                  <a:pt x="4672222" y="3786819"/>
                  <a:pt x="3009900" y="3786819"/>
                </a:cubicBezTo>
                <a:cubicBezTo>
                  <a:pt x="1347578" y="3786819"/>
                  <a:pt x="0" y="2439241"/>
                  <a:pt x="0" y="776919"/>
                </a:cubicBezTo>
                <a:cubicBezTo>
                  <a:pt x="0" y="569129"/>
                  <a:pt x="21056" y="366256"/>
                  <a:pt x="61151" y="170319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5B8ABBF-7F90-5487-BEAE-C2085A41546E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501B4-8662-315C-12F6-DD444D0A3D1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F8A284-8639-448B-BE66-5CECA7535D4B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437BB-3B68-3295-D2FC-3233649D951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BCEF97D-428F-5DC6-799A-CDF44C71EB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B237C78-D1A1-E2DF-4F97-E73DA3A039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457450"/>
            <a:ext cx="5580065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E1A21EC6-3CE0-1BFB-9955-E64E981EC4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2982003"/>
            <a:ext cx="5580065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9774386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8F318506-1681-83B9-A6FC-0F33D286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Media Placeholder 2">
            <a:extLst>
              <a:ext uri="{FF2B5EF4-FFF2-40B4-BE49-F238E27FC236}">
                <a16:creationId xmlns:a16="http://schemas.microsoft.com/office/drawing/2014/main" id="{F3454101-EAFC-EFD7-FDCD-06EFD0129F8E}"/>
              </a:ext>
            </a:extLst>
          </p:cNvPr>
          <p:cNvSpPr>
            <a:spLocks noGrp="1"/>
          </p:cNvSpPr>
          <p:nvPr>
            <p:ph type="media" sz="quarter" idx="22"/>
          </p:nvPr>
        </p:nvSpPr>
        <p:spPr>
          <a:xfrm>
            <a:off x="515938" y="512765"/>
            <a:ext cx="11160124" cy="58324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solidFill>
                  <a:schemeClr val="tx1"/>
                </a:solidFill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media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27BB2-CDEB-BCE3-4545-60091C334A1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1C39A2DA-2AFD-4A90-AF80-F53B3C312490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A0061-A474-21E4-E88A-9A310BC690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A4DD7-4355-9D81-A622-CE0A954EF3F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064225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9ADCDA6-D1C9-C76B-F94C-15A3EF19FF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327"/>
            <a:ext cx="12192000" cy="6765346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8546941-5005-BA93-92D7-7B50688672EB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8799530B-C3A8-406F-AF28-F4D6A698DB67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CE070A3-C728-9241-E374-67AADE4C1B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F10D53C-20CB-6AC9-BE02-71C566004AE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3F845A7B-EDB6-5BBA-1A79-D81135E80F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286800"/>
            <a:ext cx="7737223" cy="2211375"/>
          </a:xfrm>
          <a:prstGeom prst="rect">
            <a:avLst/>
          </a:prstGeom>
        </p:spPr>
        <p:txBody>
          <a:bodyPr wrap="square" lIns="0" anchor="b">
            <a:sp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A938B-2B1B-5A56-0CE7-EA9689DD7FE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45016" y="4677072"/>
            <a:ext cx="1501982" cy="347329"/>
          </a:xfrm>
          <a:prstGeom prst="round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Lorem ipsum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8152978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1E4541B-1975-03AA-64BE-EB3E63F419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5229" y="1021445"/>
            <a:ext cx="1121539" cy="900000"/>
          </a:xfrm>
          <a:prstGeom prst="rect">
            <a:avLst/>
          </a:prstGeom>
        </p:spPr>
      </p:pic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5FF777E8-3B15-10D0-7BE6-6C1F774D737F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B567C718-93DF-4A33-A01C-D3E9F0E1219E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2C993B2F-307D-459F-D620-B7F32D116909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AAEE3FD-B91F-E75D-6222-27A954435AE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355887D-756F-F868-3DF0-03CF47DF58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997998"/>
            <a:ext cx="7737223" cy="2211375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1868A457-A7E9-09CE-7AEF-67371853D2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27388" y="2457450"/>
            <a:ext cx="7737223" cy="31393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 algn="ctr">
              <a:defRPr sz="1600" b="0" i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138731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163841E5-F71C-A65C-0467-85C1386F5CC9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1493"/>
          <a:stretch>
            <a:fillRect/>
          </a:stretch>
        </p:blipFill>
        <p:spPr>
          <a:xfrm rot="16200000">
            <a:off x="6033971" y="1222092"/>
            <a:ext cx="7902247" cy="4413812"/>
          </a:xfrm>
          <a:custGeom>
            <a:avLst/>
            <a:gdLst>
              <a:gd name="connsiteX0" fmla="*/ 7902247 w 7902247"/>
              <a:gd name="connsiteY0" fmla="*/ 0 h 4413812"/>
              <a:gd name="connsiteX1" fmla="*/ 7902247 w 7902247"/>
              <a:gd name="connsiteY1" fmla="*/ 324412 h 4413812"/>
              <a:gd name="connsiteX2" fmla="*/ 7380122 w 7902247"/>
              <a:gd name="connsiteY2" fmla="*/ 324412 h 4413812"/>
              <a:gd name="connsiteX3" fmla="*/ 7380122 w 7902247"/>
              <a:gd name="connsiteY3" fmla="*/ 4413812 h 4413812"/>
              <a:gd name="connsiteX4" fmla="*/ 522122 w 7902247"/>
              <a:gd name="connsiteY4" fmla="*/ 4413812 h 4413812"/>
              <a:gd name="connsiteX5" fmla="*/ 522122 w 7902247"/>
              <a:gd name="connsiteY5" fmla="*/ 324412 h 4413812"/>
              <a:gd name="connsiteX6" fmla="*/ 0 w 7902247"/>
              <a:gd name="connsiteY6" fmla="*/ 324412 h 4413812"/>
              <a:gd name="connsiteX7" fmla="*/ 0 w 7902247"/>
              <a:gd name="connsiteY7" fmla="*/ 0 h 4413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02247" h="4413812">
                <a:moveTo>
                  <a:pt x="7902247" y="0"/>
                </a:moveTo>
                <a:lnTo>
                  <a:pt x="7902247" y="324412"/>
                </a:lnTo>
                <a:lnTo>
                  <a:pt x="7380122" y="324412"/>
                </a:lnTo>
                <a:lnTo>
                  <a:pt x="7380122" y="4413812"/>
                </a:lnTo>
                <a:lnTo>
                  <a:pt x="522122" y="4413812"/>
                </a:lnTo>
                <a:lnTo>
                  <a:pt x="522122" y="324412"/>
                </a:lnTo>
                <a:lnTo>
                  <a:pt x="0" y="324412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E738BC7-B428-AE45-0402-7B49BF21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6611" y="0"/>
            <a:ext cx="4445703" cy="6858000"/>
          </a:xfrm>
          <a:custGeom>
            <a:avLst/>
            <a:gdLst>
              <a:gd name="connsiteX0" fmla="*/ 2020057 w 4445703"/>
              <a:gd name="connsiteY0" fmla="*/ 0 h 6858000"/>
              <a:gd name="connsiteX1" fmla="*/ 4445703 w 4445703"/>
              <a:gd name="connsiteY1" fmla="*/ 0 h 6858000"/>
              <a:gd name="connsiteX2" fmla="*/ 4445703 w 4445703"/>
              <a:gd name="connsiteY2" fmla="*/ 6858000 h 6858000"/>
              <a:gd name="connsiteX3" fmla="*/ 2020058 w 4445703"/>
              <a:gd name="connsiteY3" fmla="*/ 6858000 h 6858000"/>
              <a:gd name="connsiteX4" fmla="*/ 1729246 w 4445703"/>
              <a:gd name="connsiteY4" fmla="*/ 6681327 h 6858000"/>
              <a:gd name="connsiteX5" fmla="*/ 0 w 4445703"/>
              <a:gd name="connsiteY5" fmla="*/ 3429000 h 6858000"/>
              <a:gd name="connsiteX6" fmla="*/ 1729246 w 4445703"/>
              <a:gd name="connsiteY6" fmla="*/ 176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5703" h="6858000">
                <a:moveTo>
                  <a:pt x="2020057" y="0"/>
                </a:moveTo>
                <a:lnTo>
                  <a:pt x="4445703" y="0"/>
                </a:lnTo>
                <a:lnTo>
                  <a:pt x="4445703" y="6858000"/>
                </a:lnTo>
                <a:lnTo>
                  <a:pt x="2020058" y="6858000"/>
                </a:lnTo>
                <a:lnTo>
                  <a:pt x="1729246" y="6681327"/>
                </a:lnTo>
                <a:cubicBezTo>
                  <a:pt x="685941" y="5976483"/>
                  <a:pt x="0" y="4782844"/>
                  <a:pt x="0" y="3429000"/>
                </a:cubicBezTo>
                <a:cubicBezTo>
                  <a:pt x="0" y="2075157"/>
                  <a:pt x="685941" y="881518"/>
                  <a:pt x="1729246" y="176673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76B6D8C-68FE-8341-EFCA-D916B5F97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1519799"/>
            <a:ext cx="6521470" cy="2917722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CA7A3037-54B7-5A6F-BAF7-44538A99940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4610323"/>
            <a:ext cx="6521471" cy="313932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lvl1pPr algn="l">
              <a:defRPr sz="1600" b="0" i="1">
                <a:solidFill>
                  <a:schemeClr val="tx2"/>
                </a:solidFill>
              </a:defRPr>
            </a:lvl1pPr>
          </a:lstStyle>
          <a:p>
            <a:pPr lvl="0"/>
            <a:r>
              <a:rPr lang="nl-NL" noProof="0"/>
              <a:t>- </a:t>
            </a:r>
            <a:r>
              <a:rPr lang="nl-NL" noProof="0" err="1"/>
              <a:t>Lorem</a:t>
            </a:r>
            <a:r>
              <a:rPr lang="nl-NL" noProof="0"/>
              <a:t> </a:t>
            </a:r>
            <a:r>
              <a:rPr lang="nl-NL" noProof="0" err="1"/>
              <a:t>ipsum</a:t>
            </a:r>
            <a:endParaRPr lang="nl-NL" noProof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E6189C85-14E7-C9FC-35C7-61C92902C801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A4664BC9-D0BE-4AD8-B797-CF5104CA4DAD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BE48AB95-66C0-371F-0413-597CD017F7E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1811AE42-7B23-7402-64C7-8C2B4CDD0BA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15071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32AF3EB5-ACD0-6B09-1FF2-DEA60249A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4238293" y="2126818"/>
            <a:ext cx="6903349" cy="260980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E949FA5-2A21-A3D7-3120-30E1A0CBA1B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189" r="5189"/>
          <a:stretch/>
        </p:blipFill>
        <p:spPr>
          <a:xfrm rot="5400000">
            <a:off x="7316570" y="1982572"/>
            <a:ext cx="6858002" cy="28928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D96EBF-4D99-EEFC-B066-7916593073B8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A593D01-B366-1C7A-016D-3A952A425B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688720"/>
            <a:ext cx="8207651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9B727AB-7970-6A95-AC91-00F2644113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3213273"/>
            <a:ext cx="8207651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67B28-01D9-052E-0F45-E9F56DE694F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6ADB8DE-B83F-3940-C769-50FA6A434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34C880-3969-6D43-09CD-61FF8BCD1A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0429251"/>
      </p:ext>
    </p:extLst>
  </p:cSld>
  <p:clrMapOvr>
    <a:masterClrMapping/>
  </p:clrMapOvr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DE57CD68-75B6-F13A-63EF-6346852222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>
            <a:off x="4457698" y="8628"/>
            <a:ext cx="8839202" cy="5563497"/>
          </a:xfrm>
          <a:custGeom>
            <a:avLst/>
            <a:gdLst>
              <a:gd name="connsiteX0" fmla="*/ 8839202 w 8839202"/>
              <a:gd name="connsiteY0" fmla="*/ 5563497 h 5563497"/>
              <a:gd name="connsiteX1" fmla="*/ 1104900 w 8839202"/>
              <a:gd name="connsiteY1" fmla="*/ 5563497 h 5563497"/>
              <a:gd name="connsiteX2" fmla="*/ 1104900 w 8839202"/>
              <a:gd name="connsiteY2" fmla="*/ 619125 h 5563497"/>
              <a:gd name="connsiteX3" fmla="*/ 0 w 8839202"/>
              <a:gd name="connsiteY3" fmla="*/ 619125 h 5563497"/>
              <a:gd name="connsiteX4" fmla="*/ 0 w 8839202"/>
              <a:gd name="connsiteY4" fmla="*/ 0 h 5563497"/>
              <a:gd name="connsiteX5" fmla="*/ 8839202 w 8839202"/>
              <a:gd name="connsiteY5" fmla="*/ 0 h 556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39202" h="5563497">
                <a:moveTo>
                  <a:pt x="8839202" y="5563497"/>
                </a:moveTo>
                <a:lnTo>
                  <a:pt x="1104900" y="5563497"/>
                </a:lnTo>
                <a:lnTo>
                  <a:pt x="1104900" y="619125"/>
                </a:lnTo>
                <a:lnTo>
                  <a:pt x="0" y="619125"/>
                </a:lnTo>
                <a:lnTo>
                  <a:pt x="0" y="0"/>
                </a:lnTo>
                <a:lnTo>
                  <a:pt x="8839202" y="0"/>
                </a:lnTo>
                <a:close/>
              </a:path>
            </a:pathLst>
          </a:custGeom>
        </p:spPr>
      </p:pic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CC392A90-F02F-6724-7C36-F731DC3770D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57699" y="1085"/>
            <a:ext cx="7734301" cy="5572125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CD48848F-FCE7-50A3-7025-7A4C334418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3429000"/>
            <a:ext cx="4190533" cy="798680"/>
          </a:xfrm>
        </p:spPr>
        <p:txBody>
          <a:bodyPr wrap="square" lIns="0" rIns="0" anchor="b">
            <a:spAutoFit/>
          </a:bodyPr>
          <a:lstStyle>
            <a:lvl1pPr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en-GB" err="1"/>
              <a:t>Bedankt</a:t>
            </a:r>
            <a:r>
              <a:rPr lang="en-GB"/>
              <a:t>!</a:t>
            </a:r>
            <a:endParaRPr lang="en-BE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041A70C-B4C6-CC04-E962-6BDDE73444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288C2A4-B0E2-3C19-29AE-FC770C9A127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F5E48E7-2638-428E-86FE-D90B32F3745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C97681C-148C-C73B-1BC7-050D5FA8427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4B7FF66-B68F-9F0D-D8D0-7E96B74C48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5697C-BC98-F04E-B5D3-5D7868FE6A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8" y="4449360"/>
            <a:ext cx="4198872" cy="2492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20000"/>
              </a:lnSpc>
              <a:buFont typeface="Arial" panose="020B0604020202020204" pitchFamily="34" charset="0"/>
              <a:buNone/>
              <a:defRPr sz="1800" b="0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328325905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294B1EA-C359-E80E-E512-45251D3176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8000" y="0"/>
            <a:ext cx="9054000" cy="634922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6828E65-EF47-9D79-C8FF-4DCA2323B5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3AEB6-A383-92D6-01E5-872534A72A0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CE64085-5AF5-4F00-9721-C60A1125DCF2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5C565-F191-4A65-6899-91BC417C5F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D1A3F-7B5E-E44D-1F76-D31283A60F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46B43D23-71AD-EACB-C04F-39C550A0C9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457450"/>
            <a:ext cx="11160123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45D4F25-4C23-E0DA-5C7A-D665FC991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045577"/>
            <a:ext cx="11160123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80808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27152836-84DD-00F4-8447-71E37A384E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805340" y="0"/>
            <a:ext cx="2895599" cy="6857999"/>
          </a:xfrm>
          <a:prstGeom prst="rect">
            <a:avLst/>
          </a:prstGeom>
        </p:spPr>
      </p:pic>
      <p:sp>
        <p:nvSpPr>
          <p:cNvPr id="7" name="Picture Placeholder 16">
            <a:extLst>
              <a:ext uri="{FF2B5EF4-FFF2-40B4-BE49-F238E27FC236}">
                <a16:creationId xmlns:a16="http://schemas.microsoft.com/office/drawing/2014/main" id="{C5046157-E67B-1EF1-7706-FE384D3A58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0939" y="0"/>
            <a:ext cx="4975124" cy="6858000"/>
          </a:xfrm>
          <a:custGeom>
            <a:avLst/>
            <a:gdLst>
              <a:gd name="connsiteX0" fmla="*/ 0 w 4975124"/>
              <a:gd name="connsiteY0" fmla="*/ 0 h 6858000"/>
              <a:gd name="connsiteX1" fmla="*/ 2973934 w 4975124"/>
              <a:gd name="connsiteY1" fmla="*/ 0 h 6858000"/>
              <a:gd name="connsiteX2" fmla="*/ 4975124 w 4975124"/>
              <a:gd name="connsiteY2" fmla="*/ 3429000 h 6858000"/>
              <a:gd name="connsiteX3" fmla="*/ 2973921 w 4975124"/>
              <a:gd name="connsiteY3" fmla="*/ 6858000 h 6858000"/>
              <a:gd name="connsiteX4" fmla="*/ 0 w 497512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5124" h="6858000">
                <a:moveTo>
                  <a:pt x="0" y="0"/>
                </a:moveTo>
                <a:lnTo>
                  <a:pt x="2973934" y="0"/>
                </a:lnTo>
                <a:cubicBezTo>
                  <a:pt x="4168712" y="675945"/>
                  <a:pt x="4975124" y="1958289"/>
                  <a:pt x="4975124" y="3429000"/>
                </a:cubicBezTo>
                <a:cubicBezTo>
                  <a:pt x="4975124" y="4899711"/>
                  <a:pt x="4168712" y="6182055"/>
                  <a:pt x="2973921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C1DFA2F-C6C6-2C70-06EA-2246E40CAF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8E22C-FFF2-3701-8996-85A1626EFA7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8DBC761-685A-46F8-A9CA-014E69CDC5B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101B7-F82C-912D-3F30-FE5B5CFD8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F396BB-FDC4-01A7-AC35-6F7FF0CBB63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2" name="Title 8">
            <a:extLst>
              <a:ext uri="{FF2B5EF4-FFF2-40B4-BE49-F238E27FC236}">
                <a16:creationId xmlns:a16="http://schemas.microsoft.com/office/drawing/2014/main" id="{D6289FDF-F3D9-592E-F5AD-80250FA6F5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278775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E052624-841F-AD03-E419-83E8CA8943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9" y="3866902"/>
            <a:ext cx="5580062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186780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D524948-C303-1146-122C-27A326D167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1" b="105"/>
          <a:stretch/>
        </p:blipFill>
        <p:spPr>
          <a:xfrm>
            <a:off x="0" y="0"/>
            <a:ext cx="121793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537CA77-3745-5EBE-585A-902AE689EC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44843D0-76E4-9010-69F1-880E1461706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2B599E4-5AE6-4275-8641-4F4A8B289E1D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B642950-FFB1-F46B-DDCF-2611D940D14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12507B5-06FF-0037-2375-2D5C7C954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865DC67D-5DCD-A9DD-7F5C-743F9CFD724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096001" cy="4391823"/>
          </a:xfrm>
          <a:custGeom>
            <a:avLst/>
            <a:gdLst>
              <a:gd name="connsiteX0" fmla="*/ 143693 w 7734301"/>
              <a:gd name="connsiteY0" fmla="*/ 0 h 5572125"/>
              <a:gd name="connsiteX1" fmla="*/ 7734301 w 7734301"/>
              <a:gd name="connsiteY1" fmla="*/ 0 h 5572125"/>
              <a:gd name="connsiteX2" fmla="*/ 7734301 w 7734301"/>
              <a:gd name="connsiteY2" fmla="*/ 4113568 h 5572125"/>
              <a:gd name="connsiteX3" fmla="*/ 7592641 w 7734301"/>
              <a:gd name="connsiteY3" fmla="*/ 4269434 h 5572125"/>
              <a:gd name="connsiteX4" fmla="*/ 4447666 w 7734301"/>
              <a:gd name="connsiteY4" fmla="*/ 5572125 h 5572125"/>
              <a:gd name="connsiteX5" fmla="*/ 0 w 7734301"/>
              <a:gd name="connsiteY5" fmla="*/ 1124459 h 5572125"/>
              <a:gd name="connsiteX6" fmla="*/ 140025 w 7734301"/>
              <a:gd name="connsiteY6" fmla="*/ 12918 h 557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1" h="5572125">
                <a:moveTo>
                  <a:pt x="143693" y="0"/>
                </a:moveTo>
                <a:lnTo>
                  <a:pt x="7734301" y="0"/>
                </a:lnTo>
                <a:lnTo>
                  <a:pt x="7734301" y="4113568"/>
                </a:lnTo>
                <a:lnTo>
                  <a:pt x="7592641" y="4269434"/>
                </a:lnTo>
                <a:cubicBezTo>
                  <a:pt x="6787772" y="5074303"/>
                  <a:pt x="5675855" y="5572125"/>
                  <a:pt x="4447666" y="5572125"/>
                </a:cubicBezTo>
                <a:cubicBezTo>
                  <a:pt x="1991288" y="5572125"/>
                  <a:pt x="0" y="3580837"/>
                  <a:pt x="0" y="1124459"/>
                </a:cubicBezTo>
                <a:cubicBezTo>
                  <a:pt x="0" y="740650"/>
                  <a:pt x="48616" y="368196"/>
                  <a:pt x="140025" y="12918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4180B66B-4DE9-6376-C6E3-E6ECA013A6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0" y="2949667"/>
            <a:ext cx="5580062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2CCB7-F457-5875-5AF1-C183E6233D6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939" y="4537794"/>
            <a:ext cx="8640761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39330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682CBFF4-CF28-D60B-0A8F-A1E291CBEF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29600" y="610953"/>
            <a:ext cx="2149200" cy="5646421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C4E537CE-A628-D4E5-1156-933E0CD646C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7427776" y="1591339"/>
            <a:ext cx="5842800" cy="368564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B84C4F0B-2ABD-598D-CCC2-FE248D73CA9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364928" y="2357732"/>
            <a:ext cx="5644738" cy="2149200"/>
          </a:xfrm>
          <a:prstGeom prst="rect">
            <a:avLst/>
          </a:prstGeom>
        </p:spPr>
      </p:pic>
      <p:sp>
        <p:nvSpPr>
          <p:cNvPr id="4" name="Picture Placeholder 19">
            <a:extLst>
              <a:ext uri="{FF2B5EF4-FFF2-40B4-BE49-F238E27FC236}">
                <a16:creationId xmlns:a16="http://schemas.microsoft.com/office/drawing/2014/main" id="{D02E6F61-F748-5159-AF09-4CFA7D0DC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00278" y="512763"/>
            <a:ext cx="3691722" cy="5842800"/>
          </a:xfrm>
          <a:custGeom>
            <a:avLst/>
            <a:gdLst>
              <a:gd name="connsiteX0" fmla="*/ 2921400 w 3691722"/>
              <a:gd name="connsiteY0" fmla="*/ 0 h 5842800"/>
              <a:gd name="connsiteX1" fmla="*/ 3691722 w 3691722"/>
              <a:gd name="connsiteY1" fmla="*/ 102859 h 5842800"/>
              <a:gd name="connsiteX2" fmla="*/ 3691722 w 3691722"/>
              <a:gd name="connsiteY2" fmla="*/ 5739941 h 5842800"/>
              <a:gd name="connsiteX3" fmla="*/ 2921400 w 3691722"/>
              <a:gd name="connsiteY3" fmla="*/ 5842800 h 5842800"/>
              <a:gd name="connsiteX4" fmla="*/ 0 w 3691722"/>
              <a:gd name="connsiteY4" fmla="*/ 2921400 h 5842800"/>
              <a:gd name="connsiteX5" fmla="*/ 2921400 w 3691722"/>
              <a:gd name="connsiteY5" fmla="*/ 0 h 584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91722" h="5842800">
                <a:moveTo>
                  <a:pt x="2921400" y="0"/>
                </a:moveTo>
                <a:cubicBezTo>
                  <a:pt x="3188061" y="0"/>
                  <a:pt x="3446286" y="35933"/>
                  <a:pt x="3691722" y="102859"/>
                </a:cubicBezTo>
                <a:lnTo>
                  <a:pt x="3691722" y="5739941"/>
                </a:lnTo>
                <a:cubicBezTo>
                  <a:pt x="3446286" y="5806867"/>
                  <a:pt x="3188061" y="5842800"/>
                  <a:pt x="2921400" y="5842800"/>
                </a:cubicBezTo>
                <a:cubicBezTo>
                  <a:pt x="1307949" y="5842800"/>
                  <a:pt x="0" y="4534839"/>
                  <a:pt x="0" y="2921400"/>
                </a:cubicBezTo>
                <a:cubicBezTo>
                  <a:pt x="0" y="1307962"/>
                  <a:pt x="1307949" y="0"/>
                  <a:pt x="292140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F66F28C-0BB1-7E17-4535-D4951B0E6AB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82991B6-7382-652D-2186-F1AA7166BF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28026D7-7AE9-4309-96C3-0A38A8602B6B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9C94B95-E1F5-FF60-C6FA-7B71C80ACA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A687276-EBCF-B898-2F58-E5EBA9B03E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EB973BD9-B66C-92E6-BB6D-69DE9F95F5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029393"/>
            <a:ext cx="7446325" cy="1588127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of </a:t>
            </a:r>
            <a:r>
              <a:rPr lang="en-GB" err="1"/>
              <a:t>lange</a:t>
            </a:r>
            <a:r>
              <a:rPr lang="en-GB"/>
              <a:t>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B288B86-DE1F-1C55-CE6D-30D55A9BCDC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8" y="3617520"/>
            <a:ext cx="7446325" cy="586108"/>
          </a:xfrm>
          <a:prstGeom prst="rect">
            <a:avLst/>
          </a:prstGeom>
        </p:spPr>
        <p:txBody>
          <a:bodyPr wrap="square" lIns="0" tIns="108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43850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604F5AB-CC09-14AE-C120-FACE63EB4F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D6265E-FD2F-14FF-E8B3-B57BB4FAE268}"/>
              </a:ext>
            </a:extLst>
          </p:cNvPr>
          <p:cNvSpPr/>
          <p:nvPr userDrawn="1"/>
        </p:nvSpPr>
        <p:spPr>
          <a:xfrm>
            <a:off x="0" y="0"/>
            <a:ext cx="12180559" cy="2547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7FCBFD9-CA1F-2F98-39D5-9E610BEA156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0979 w 12192000"/>
              <a:gd name="connsiteY0" fmla="*/ 919656 h 6858000"/>
              <a:gd name="connsiteX1" fmla="*/ 1068878 w 12192000"/>
              <a:gd name="connsiteY1" fmla="*/ 1021359 h 6858000"/>
              <a:gd name="connsiteX2" fmla="*/ 1226778 w 12192000"/>
              <a:gd name="connsiteY2" fmla="*/ 919656 h 6858000"/>
              <a:gd name="connsiteX3" fmla="*/ 1334123 w 12192000"/>
              <a:gd name="connsiteY3" fmla="*/ 742743 h 6858000"/>
              <a:gd name="connsiteX4" fmla="*/ 1419360 w 12192000"/>
              <a:gd name="connsiteY4" fmla="*/ 742743 h 6858000"/>
              <a:gd name="connsiteX5" fmla="*/ 1469558 w 12192000"/>
              <a:gd name="connsiteY5" fmla="*/ 792941 h 6858000"/>
              <a:gd name="connsiteX6" fmla="*/ 1419360 w 12192000"/>
              <a:gd name="connsiteY6" fmla="*/ 843138 h 6858000"/>
              <a:gd name="connsiteX7" fmla="*/ 1334123 w 12192000"/>
              <a:gd name="connsiteY7" fmla="*/ 843138 h 6858000"/>
              <a:gd name="connsiteX8" fmla="*/ 1639127 w 12192000"/>
              <a:gd name="connsiteY8" fmla="*/ 679099 h 6858000"/>
              <a:gd name="connsiteX9" fmla="*/ 1555658 w 12192000"/>
              <a:gd name="connsiteY9" fmla="*/ 762569 h 6858000"/>
              <a:gd name="connsiteX10" fmla="*/ 1555658 w 12192000"/>
              <a:gd name="connsiteY10" fmla="*/ 933425 h 6858000"/>
              <a:gd name="connsiteX11" fmla="*/ 1639127 w 12192000"/>
              <a:gd name="connsiteY11" fmla="*/ 1016894 h 6858000"/>
              <a:gd name="connsiteX12" fmla="*/ 1786901 w 12192000"/>
              <a:gd name="connsiteY12" fmla="*/ 1016894 h 6858000"/>
              <a:gd name="connsiteX13" fmla="*/ 1790281 w 12192000"/>
              <a:gd name="connsiteY13" fmla="*/ 1013516 h 6858000"/>
              <a:gd name="connsiteX14" fmla="*/ 1790281 w 12192000"/>
              <a:gd name="connsiteY14" fmla="*/ 956629 h 6858000"/>
              <a:gd name="connsiteX15" fmla="*/ 1786901 w 12192000"/>
              <a:gd name="connsiteY15" fmla="*/ 953251 h 6858000"/>
              <a:gd name="connsiteX16" fmla="*/ 1639127 w 12192000"/>
              <a:gd name="connsiteY16" fmla="*/ 953251 h 6858000"/>
              <a:gd name="connsiteX17" fmla="*/ 1623216 w 12192000"/>
              <a:gd name="connsiteY17" fmla="*/ 937340 h 6858000"/>
              <a:gd name="connsiteX18" fmla="*/ 1623216 w 12192000"/>
              <a:gd name="connsiteY18" fmla="*/ 878840 h 6858000"/>
              <a:gd name="connsiteX19" fmla="*/ 1770990 w 12192000"/>
              <a:gd name="connsiteY19" fmla="*/ 878840 h 6858000"/>
              <a:gd name="connsiteX20" fmla="*/ 1774369 w 12192000"/>
              <a:gd name="connsiteY20" fmla="*/ 875462 h 6858000"/>
              <a:gd name="connsiteX21" fmla="*/ 1774369 w 12192000"/>
              <a:gd name="connsiteY21" fmla="*/ 818574 h 6858000"/>
              <a:gd name="connsiteX22" fmla="*/ 1770990 w 12192000"/>
              <a:gd name="connsiteY22" fmla="*/ 815197 h 6858000"/>
              <a:gd name="connsiteX23" fmla="*/ 1623216 w 12192000"/>
              <a:gd name="connsiteY23" fmla="*/ 815197 h 6858000"/>
              <a:gd name="connsiteX24" fmla="*/ 1623216 w 12192000"/>
              <a:gd name="connsiteY24" fmla="*/ 758654 h 6858000"/>
              <a:gd name="connsiteX25" fmla="*/ 1639127 w 12192000"/>
              <a:gd name="connsiteY25" fmla="*/ 742743 h 6858000"/>
              <a:gd name="connsiteX26" fmla="*/ 1786901 w 12192000"/>
              <a:gd name="connsiteY26" fmla="*/ 742743 h 6858000"/>
              <a:gd name="connsiteX27" fmla="*/ 1790281 w 12192000"/>
              <a:gd name="connsiteY27" fmla="*/ 739366 h 6858000"/>
              <a:gd name="connsiteX28" fmla="*/ 1790281 w 12192000"/>
              <a:gd name="connsiteY28" fmla="*/ 682477 h 6858000"/>
              <a:gd name="connsiteX29" fmla="*/ 1786901 w 12192000"/>
              <a:gd name="connsiteY29" fmla="*/ 679099 h 6858000"/>
              <a:gd name="connsiteX30" fmla="*/ 1269942 w 12192000"/>
              <a:gd name="connsiteY30" fmla="*/ 679099 h 6858000"/>
              <a:gd name="connsiteX31" fmla="*/ 1266565 w 12192000"/>
              <a:gd name="connsiteY31" fmla="*/ 682478 h 6858000"/>
              <a:gd name="connsiteX32" fmla="*/ 1266565 w 12192000"/>
              <a:gd name="connsiteY32" fmla="*/ 1013516 h 6858000"/>
              <a:gd name="connsiteX33" fmla="*/ 1269942 w 12192000"/>
              <a:gd name="connsiteY33" fmla="*/ 1016894 h 6858000"/>
              <a:gd name="connsiteX34" fmla="*/ 1330745 w 12192000"/>
              <a:gd name="connsiteY34" fmla="*/ 1016894 h 6858000"/>
              <a:gd name="connsiteX35" fmla="*/ 1334123 w 12192000"/>
              <a:gd name="connsiteY35" fmla="*/ 1013516 h 6858000"/>
              <a:gd name="connsiteX36" fmla="*/ 1334123 w 12192000"/>
              <a:gd name="connsiteY36" fmla="*/ 906781 h 6858000"/>
              <a:gd name="connsiteX37" fmla="*/ 1400228 w 12192000"/>
              <a:gd name="connsiteY37" fmla="*/ 907083 h 6858000"/>
              <a:gd name="connsiteX38" fmla="*/ 1467002 w 12192000"/>
              <a:gd name="connsiteY38" fmla="*/ 1014503 h 6858000"/>
              <a:gd name="connsiteX39" fmla="*/ 1471307 w 12192000"/>
              <a:gd name="connsiteY39" fmla="*/ 1016894 h 6858000"/>
              <a:gd name="connsiteX40" fmla="*/ 1535992 w 12192000"/>
              <a:gd name="connsiteY40" fmla="*/ 1016894 h 6858000"/>
              <a:gd name="connsiteX41" fmla="*/ 1538861 w 12192000"/>
              <a:gd name="connsiteY41" fmla="*/ 1011733 h 6858000"/>
              <a:gd name="connsiteX42" fmla="*/ 1467097 w 12192000"/>
              <a:gd name="connsiteY42" fmla="*/ 896288 h 6858000"/>
              <a:gd name="connsiteX43" fmla="*/ 1533190 w 12192000"/>
              <a:gd name="connsiteY43" fmla="*/ 791395 h 6858000"/>
              <a:gd name="connsiteX44" fmla="*/ 1417002 w 12192000"/>
              <a:gd name="connsiteY44" fmla="*/ 679099 h 6858000"/>
              <a:gd name="connsiteX45" fmla="*/ 519316 w 12192000"/>
              <a:gd name="connsiteY45" fmla="*/ 679099 h 6858000"/>
              <a:gd name="connsiteX46" fmla="*/ 515938 w 12192000"/>
              <a:gd name="connsiteY46" fmla="*/ 682478 h 6858000"/>
              <a:gd name="connsiteX47" fmla="*/ 515938 w 12192000"/>
              <a:gd name="connsiteY47" fmla="*/ 1013516 h 6858000"/>
              <a:gd name="connsiteX48" fmla="*/ 519316 w 12192000"/>
              <a:gd name="connsiteY48" fmla="*/ 1016894 h 6858000"/>
              <a:gd name="connsiteX49" fmla="*/ 580119 w 12192000"/>
              <a:gd name="connsiteY49" fmla="*/ 1016894 h 6858000"/>
              <a:gd name="connsiteX50" fmla="*/ 583496 w 12192000"/>
              <a:gd name="connsiteY50" fmla="*/ 1013516 h 6858000"/>
              <a:gd name="connsiteX51" fmla="*/ 583496 w 12192000"/>
              <a:gd name="connsiteY51" fmla="*/ 784845 h 6858000"/>
              <a:gd name="connsiteX52" fmla="*/ 674227 w 12192000"/>
              <a:gd name="connsiteY52" fmla="*/ 960597 h 6858000"/>
              <a:gd name="connsiteX53" fmla="*/ 712413 w 12192000"/>
              <a:gd name="connsiteY53" fmla="*/ 960597 h 6858000"/>
              <a:gd name="connsiteX54" fmla="*/ 803634 w 12192000"/>
              <a:gd name="connsiteY54" fmla="*/ 784845 h 6858000"/>
              <a:gd name="connsiteX55" fmla="*/ 803634 w 12192000"/>
              <a:gd name="connsiteY55" fmla="*/ 1013516 h 6858000"/>
              <a:gd name="connsiteX56" fmla="*/ 807012 w 12192000"/>
              <a:gd name="connsiteY56" fmla="*/ 1016894 h 6858000"/>
              <a:gd name="connsiteX57" fmla="*/ 867814 w 12192000"/>
              <a:gd name="connsiteY57" fmla="*/ 1016894 h 6858000"/>
              <a:gd name="connsiteX58" fmla="*/ 871192 w 12192000"/>
              <a:gd name="connsiteY58" fmla="*/ 1013516 h 6858000"/>
              <a:gd name="connsiteX59" fmla="*/ 871192 w 12192000"/>
              <a:gd name="connsiteY59" fmla="*/ 682478 h 6858000"/>
              <a:gd name="connsiteX60" fmla="*/ 867814 w 12192000"/>
              <a:gd name="connsiteY60" fmla="*/ 679099 h 6858000"/>
              <a:gd name="connsiteX61" fmla="*/ 791052 w 12192000"/>
              <a:gd name="connsiteY61" fmla="*/ 679099 h 6858000"/>
              <a:gd name="connsiteX62" fmla="*/ 786551 w 12192000"/>
              <a:gd name="connsiteY62" fmla="*/ 681839 h 6858000"/>
              <a:gd name="connsiteX63" fmla="*/ 693810 w 12192000"/>
              <a:gd name="connsiteY63" fmla="*/ 861154 h 6858000"/>
              <a:gd name="connsiteX64" fmla="*/ 601556 w 12192000"/>
              <a:gd name="connsiteY64" fmla="*/ 681848 h 6858000"/>
              <a:gd name="connsiteX65" fmla="*/ 597051 w 12192000"/>
              <a:gd name="connsiteY65" fmla="*/ 679099 h 6858000"/>
              <a:gd name="connsiteX66" fmla="*/ 1068878 w 12192000"/>
              <a:gd name="connsiteY66" fmla="*/ 674636 h 6858000"/>
              <a:gd name="connsiteX67" fmla="*/ 895517 w 12192000"/>
              <a:gd name="connsiteY67" fmla="*/ 847997 h 6858000"/>
              <a:gd name="connsiteX68" fmla="*/ 897163 w 12192000"/>
              <a:gd name="connsiteY68" fmla="*/ 871884 h 6858000"/>
              <a:gd name="connsiteX69" fmla="*/ 961920 w 12192000"/>
              <a:gd name="connsiteY69" fmla="*/ 871884 h 6858000"/>
              <a:gd name="connsiteX70" fmla="*/ 959280 w 12192000"/>
              <a:gd name="connsiteY70" fmla="*/ 847997 h 6858000"/>
              <a:gd name="connsiteX71" fmla="*/ 1068878 w 12192000"/>
              <a:gd name="connsiteY71" fmla="*/ 738397 h 6858000"/>
              <a:gd name="connsiteX72" fmla="*/ 1178479 w 12192000"/>
              <a:gd name="connsiteY72" fmla="*/ 847997 h 6858000"/>
              <a:gd name="connsiteX73" fmla="*/ 1175836 w 12192000"/>
              <a:gd name="connsiteY73" fmla="*/ 871884 h 6858000"/>
              <a:gd name="connsiteX74" fmla="*/ 1240594 w 12192000"/>
              <a:gd name="connsiteY74" fmla="*/ 871884 h 6858000"/>
              <a:gd name="connsiteX75" fmla="*/ 1242240 w 12192000"/>
              <a:gd name="connsiteY75" fmla="*/ 847997 h 6858000"/>
              <a:gd name="connsiteX76" fmla="*/ 1068878 w 12192000"/>
              <a:gd name="connsiteY76" fmla="*/ 674636 h 6858000"/>
              <a:gd name="connsiteX77" fmla="*/ 1075294 w 12192000"/>
              <a:gd name="connsiteY77" fmla="*/ 544446 h 6858000"/>
              <a:gd name="connsiteX78" fmla="*/ 1090876 w 12192000"/>
              <a:gd name="connsiteY78" fmla="*/ 588594 h 6858000"/>
              <a:gd name="connsiteX79" fmla="*/ 1059711 w 12192000"/>
              <a:gd name="connsiteY79" fmla="*/ 588594 h 6858000"/>
              <a:gd name="connsiteX80" fmla="*/ 799860 w 12192000"/>
              <a:gd name="connsiteY80" fmla="*/ 538560 h 6858000"/>
              <a:gd name="connsiteX81" fmla="*/ 835525 w 12192000"/>
              <a:gd name="connsiteY81" fmla="*/ 574571 h 6858000"/>
              <a:gd name="connsiteX82" fmla="*/ 799860 w 12192000"/>
              <a:gd name="connsiteY82" fmla="*/ 610583 h 6858000"/>
              <a:gd name="connsiteX83" fmla="*/ 764194 w 12192000"/>
              <a:gd name="connsiteY83" fmla="*/ 574571 h 6858000"/>
              <a:gd name="connsiteX84" fmla="*/ 799860 w 12192000"/>
              <a:gd name="connsiteY84" fmla="*/ 538560 h 6858000"/>
              <a:gd name="connsiteX85" fmla="*/ 1061464 w 12192000"/>
              <a:gd name="connsiteY85" fmla="*/ 514840 h 6858000"/>
              <a:gd name="connsiteX86" fmla="*/ 1059097 w 12192000"/>
              <a:gd name="connsiteY86" fmla="*/ 516480 h 6858000"/>
              <a:gd name="connsiteX87" fmla="*/ 1015512 w 12192000"/>
              <a:gd name="connsiteY87" fmla="*/ 632593 h 6858000"/>
              <a:gd name="connsiteX88" fmla="*/ 1016695 w 12192000"/>
              <a:gd name="connsiteY88" fmla="*/ 634302 h 6858000"/>
              <a:gd name="connsiteX89" fmla="*/ 1041825 w 12192000"/>
              <a:gd name="connsiteY89" fmla="*/ 634302 h 6858000"/>
              <a:gd name="connsiteX90" fmla="*/ 1044208 w 12192000"/>
              <a:gd name="connsiteY90" fmla="*/ 632620 h 6858000"/>
              <a:gd name="connsiteX91" fmla="*/ 1051055 w 12192000"/>
              <a:gd name="connsiteY91" fmla="*/ 613353 h 6858000"/>
              <a:gd name="connsiteX92" fmla="*/ 1099532 w 12192000"/>
              <a:gd name="connsiteY92" fmla="*/ 613353 h 6858000"/>
              <a:gd name="connsiteX93" fmla="*/ 1106379 w 12192000"/>
              <a:gd name="connsiteY93" fmla="*/ 632620 h 6858000"/>
              <a:gd name="connsiteX94" fmla="*/ 1108762 w 12192000"/>
              <a:gd name="connsiteY94" fmla="*/ 634302 h 6858000"/>
              <a:gd name="connsiteX95" fmla="*/ 1134583 w 12192000"/>
              <a:gd name="connsiteY95" fmla="*/ 634302 h 6858000"/>
              <a:gd name="connsiteX96" fmla="*/ 1135766 w 12192000"/>
              <a:gd name="connsiteY96" fmla="*/ 632592 h 6858000"/>
              <a:gd name="connsiteX97" fmla="*/ 1092012 w 12192000"/>
              <a:gd name="connsiteY97" fmla="*/ 516477 h 6858000"/>
              <a:gd name="connsiteX98" fmla="*/ 1089646 w 12192000"/>
              <a:gd name="connsiteY98" fmla="*/ 514840 h 6858000"/>
              <a:gd name="connsiteX99" fmla="*/ 877639 w 12192000"/>
              <a:gd name="connsiteY99" fmla="*/ 514840 h 6858000"/>
              <a:gd name="connsiteX100" fmla="*/ 876376 w 12192000"/>
              <a:gd name="connsiteY100" fmla="*/ 516104 h 6858000"/>
              <a:gd name="connsiteX101" fmla="*/ 876376 w 12192000"/>
              <a:gd name="connsiteY101" fmla="*/ 633038 h 6858000"/>
              <a:gd name="connsiteX102" fmla="*/ 877639 w 12192000"/>
              <a:gd name="connsiteY102" fmla="*/ 634302 h 6858000"/>
              <a:gd name="connsiteX103" fmla="*/ 901946 w 12192000"/>
              <a:gd name="connsiteY103" fmla="*/ 634302 h 6858000"/>
              <a:gd name="connsiteX104" fmla="*/ 903210 w 12192000"/>
              <a:gd name="connsiteY104" fmla="*/ 633038 h 6858000"/>
              <a:gd name="connsiteX105" fmla="*/ 903210 w 12192000"/>
              <a:gd name="connsiteY105" fmla="*/ 557604 h 6858000"/>
              <a:gd name="connsiteX106" fmla="*/ 933335 w 12192000"/>
              <a:gd name="connsiteY106" fmla="*/ 614218 h 6858000"/>
              <a:gd name="connsiteX107" fmla="*/ 948571 w 12192000"/>
              <a:gd name="connsiteY107" fmla="*/ 614218 h 6858000"/>
              <a:gd name="connsiteX108" fmla="*/ 978696 w 12192000"/>
              <a:gd name="connsiteY108" fmla="*/ 557604 h 6858000"/>
              <a:gd name="connsiteX109" fmla="*/ 978696 w 12192000"/>
              <a:gd name="connsiteY109" fmla="*/ 633038 h 6858000"/>
              <a:gd name="connsiteX110" fmla="*/ 979960 w 12192000"/>
              <a:gd name="connsiteY110" fmla="*/ 634302 h 6858000"/>
              <a:gd name="connsiteX111" fmla="*/ 1004267 w 12192000"/>
              <a:gd name="connsiteY111" fmla="*/ 634302 h 6858000"/>
              <a:gd name="connsiteX112" fmla="*/ 1005532 w 12192000"/>
              <a:gd name="connsiteY112" fmla="*/ 633038 h 6858000"/>
              <a:gd name="connsiteX113" fmla="*/ 1005532 w 12192000"/>
              <a:gd name="connsiteY113" fmla="*/ 516104 h 6858000"/>
              <a:gd name="connsiteX114" fmla="*/ 1004267 w 12192000"/>
              <a:gd name="connsiteY114" fmla="*/ 514840 h 6858000"/>
              <a:gd name="connsiteX115" fmla="*/ 974321 w 12192000"/>
              <a:gd name="connsiteY115" fmla="*/ 514840 h 6858000"/>
              <a:gd name="connsiteX116" fmla="*/ 972094 w 12192000"/>
              <a:gd name="connsiteY116" fmla="*/ 516173 h 6858000"/>
              <a:gd name="connsiteX117" fmla="*/ 941126 w 12192000"/>
              <a:gd name="connsiteY117" fmla="*/ 573878 h 6858000"/>
              <a:gd name="connsiteX118" fmla="*/ 910330 w 12192000"/>
              <a:gd name="connsiteY118" fmla="*/ 516178 h 6858000"/>
              <a:gd name="connsiteX119" fmla="*/ 908101 w 12192000"/>
              <a:gd name="connsiteY119" fmla="*/ 514840 h 6858000"/>
              <a:gd name="connsiteX120" fmla="*/ 622806 w 12192000"/>
              <a:gd name="connsiteY120" fmla="*/ 514840 h 6858000"/>
              <a:gd name="connsiteX121" fmla="*/ 621542 w 12192000"/>
              <a:gd name="connsiteY121" fmla="*/ 516104 h 6858000"/>
              <a:gd name="connsiteX122" fmla="*/ 621542 w 12192000"/>
              <a:gd name="connsiteY122" fmla="*/ 633038 h 6858000"/>
              <a:gd name="connsiteX123" fmla="*/ 622806 w 12192000"/>
              <a:gd name="connsiteY123" fmla="*/ 634302 h 6858000"/>
              <a:gd name="connsiteX124" fmla="*/ 647113 w 12192000"/>
              <a:gd name="connsiteY124" fmla="*/ 634302 h 6858000"/>
              <a:gd name="connsiteX125" fmla="*/ 648377 w 12192000"/>
              <a:gd name="connsiteY125" fmla="*/ 633038 h 6858000"/>
              <a:gd name="connsiteX126" fmla="*/ 648377 w 12192000"/>
              <a:gd name="connsiteY126" fmla="*/ 586863 h 6858000"/>
              <a:gd name="connsiteX127" fmla="*/ 696335 w 12192000"/>
              <a:gd name="connsiteY127" fmla="*/ 586863 h 6858000"/>
              <a:gd name="connsiteX128" fmla="*/ 696335 w 12192000"/>
              <a:gd name="connsiteY128" fmla="*/ 633038 h 6858000"/>
              <a:gd name="connsiteX129" fmla="*/ 697598 w 12192000"/>
              <a:gd name="connsiteY129" fmla="*/ 634302 h 6858000"/>
              <a:gd name="connsiteX130" fmla="*/ 721905 w 12192000"/>
              <a:gd name="connsiteY130" fmla="*/ 634302 h 6858000"/>
              <a:gd name="connsiteX131" fmla="*/ 723171 w 12192000"/>
              <a:gd name="connsiteY131" fmla="*/ 633038 h 6858000"/>
              <a:gd name="connsiteX132" fmla="*/ 723171 w 12192000"/>
              <a:gd name="connsiteY132" fmla="*/ 516104 h 6858000"/>
              <a:gd name="connsiteX133" fmla="*/ 721905 w 12192000"/>
              <a:gd name="connsiteY133" fmla="*/ 514840 h 6858000"/>
              <a:gd name="connsiteX134" fmla="*/ 697598 w 12192000"/>
              <a:gd name="connsiteY134" fmla="*/ 514840 h 6858000"/>
              <a:gd name="connsiteX135" fmla="*/ 696335 w 12192000"/>
              <a:gd name="connsiteY135" fmla="*/ 516104 h 6858000"/>
              <a:gd name="connsiteX136" fmla="*/ 696335 w 12192000"/>
              <a:gd name="connsiteY136" fmla="*/ 561586 h 6858000"/>
              <a:gd name="connsiteX137" fmla="*/ 648377 w 12192000"/>
              <a:gd name="connsiteY137" fmla="*/ 561586 h 6858000"/>
              <a:gd name="connsiteX138" fmla="*/ 648377 w 12192000"/>
              <a:gd name="connsiteY138" fmla="*/ 516104 h 6858000"/>
              <a:gd name="connsiteX139" fmla="*/ 647113 w 12192000"/>
              <a:gd name="connsiteY139" fmla="*/ 514840 h 6858000"/>
              <a:gd name="connsiteX140" fmla="*/ 517202 w 12192000"/>
              <a:gd name="connsiteY140" fmla="*/ 514840 h 6858000"/>
              <a:gd name="connsiteX141" fmla="*/ 515938 w 12192000"/>
              <a:gd name="connsiteY141" fmla="*/ 516104 h 6858000"/>
              <a:gd name="connsiteX142" fmla="*/ 515938 w 12192000"/>
              <a:gd name="connsiteY142" fmla="*/ 538854 h 6858000"/>
              <a:gd name="connsiteX143" fmla="*/ 517202 w 12192000"/>
              <a:gd name="connsiteY143" fmla="*/ 540118 h 6858000"/>
              <a:gd name="connsiteX144" fmla="*/ 549180 w 12192000"/>
              <a:gd name="connsiteY144" fmla="*/ 540118 h 6858000"/>
              <a:gd name="connsiteX145" fmla="*/ 549180 w 12192000"/>
              <a:gd name="connsiteY145" fmla="*/ 633038 h 6858000"/>
              <a:gd name="connsiteX146" fmla="*/ 550444 w 12192000"/>
              <a:gd name="connsiteY146" fmla="*/ 634302 h 6858000"/>
              <a:gd name="connsiteX147" fmla="*/ 574751 w 12192000"/>
              <a:gd name="connsiteY147" fmla="*/ 634302 h 6858000"/>
              <a:gd name="connsiteX148" fmla="*/ 576015 w 12192000"/>
              <a:gd name="connsiteY148" fmla="*/ 633038 h 6858000"/>
              <a:gd name="connsiteX149" fmla="*/ 576015 w 12192000"/>
              <a:gd name="connsiteY149" fmla="*/ 540118 h 6858000"/>
              <a:gd name="connsiteX150" fmla="*/ 607992 w 12192000"/>
              <a:gd name="connsiteY150" fmla="*/ 540118 h 6858000"/>
              <a:gd name="connsiteX151" fmla="*/ 609257 w 12192000"/>
              <a:gd name="connsiteY151" fmla="*/ 538854 h 6858000"/>
              <a:gd name="connsiteX152" fmla="*/ 609257 w 12192000"/>
              <a:gd name="connsiteY152" fmla="*/ 516104 h 6858000"/>
              <a:gd name="connsiteX153" fmla="*/ 607993 w 12192000"/>
              <a:gd name="connsiteY153" fmla="*/ 514840 h 6858000"/>
              <a:gd name="connsiteX154" fmla="*/ 1185521 w 12192000"/>
              <a:gd name="connsiteY154" fmla="*/ 512763 h 6858000"/>
              <a:gd name="connsiteX155" fmla="*/ 1139467 w 12192000"/>
              <a:gd name="connsiteY155" fmla="*/ 548428 h 6858000"/>
              <a:gd name="connsiteX156" fmla="*/ 1181193 w 12192000"/>
              <a:gd name="connsiteY156" fmla="*/ 586517 h 6858000"/>
              <a:gd name="connsiteX157" fmla="*/ 1205257 w 12192000"/>
              <a:gd name="connsiteY157" fmla="*/ 600714 h 6858000"/>
              <a:gd name="connsiteX158" fmla="*/ 1185347 w 12192000"/>
              <a:gd name="connsiteY158" fmla="*/ 612487 h 6858000"/>
              <a:gd name="connsiteX159" fmla="*/ 1149696 w 12192000"/>
              <a:gd name="connsiteY159" fmla="*/ 598202 h 6858000"/>
              <a:gd name="connsiteX160" fmla="*/ 1147843 w 12192000"/>
              <a:gd name="connsiteY160" fmla="*/ 598432 h 6858000"/>
              <a:gd name="connsiteX161" fmla="*/ 1135429 w 12192000"/>
              <a:gd name="connsiteY161" fmla="*/ 616740 h 6858000"/>
              <a:gd name="connsiteX162" fmla="*/ 1135636 w 12192000"/>
              <a:gd name="connsiteY162" fmla="*/ 618428 h 6858000"/>
              <a:gd name="connsiteX163" fmla="*/ 1185521 w 12192000"/>
              <a:gd name="connsiteY163" fmla="*/ 636379 h 6858000"/>
              <a:gd name="connsiteX164" fmla="*/ 1232785 w 12192000"/>
              <a:gd name="connsiteY164" fmla="*/ 599502 h 6858000"/>
              <a:gd name="connsiteX165" fmla="*/ 1188810 w 12192000"/>
              <a:gd name="connsiteY165" fmla="*/ 561066 h 6858000"/>
              <a:gd name="connsiteX166" fmla="*/ 1166996 w 12192000"/>
              <a:gd name="connsiteY166" fmla="*/ 547389 h 6858000"/>
              <a:gd name="connsiteX167" fmla="*/ 1185347 w 12192000"/>
              <a:gd name="connsiteY167" fmla="*/ 536655 h 6858000"/>
              <a:gd name="connsiteX168" fmla="*/ 1214192 w 12192000"/>
              <a:gd name="connsiteY168" fmla="*/ 546909 h 6858000"/>
              <a:gd name="connsiteX169" fmla="*/ 1216082 w 12192000"/>
              <a:gd name="connsiteY169" fmla="*/ 546626 h 6858000"/>
              <a:gd name="connsiteX170" fmla="*/ 1227215 w 12192000"/>
              <a:gd name="connsiteY170" fmla="*/ 528382 h 6858000"/>
              <a:gd name="connsiteX171" fmla="*/ 1227003 w 12192000"/>
              <a:gd name="connsiteY171" fmla="*/ 526766 h 6858000"/>
              <a:gd name="connsiteX172" fmla="*/ 1185521 w 12192000"/>
              <a:gd name="connsiteY172" fmla="*/ 512763 h 6858000"/>
              <a:gd name="connsiteX173" fmla="*/ 799860 w 12192000"/>
              <a:gd name="connsiteY173" fmla="*/ 512763 h 6858000"/>
              <a:gd name="connsiteX174" fmla="*/ 736666 w 12192000"/>
              <a:gd name="connsiteY174" fmla="*/ 574571 h 6858000"/>
              <a:gd name="connsiteX175" fmla="*/ 799860 w 12192000"/>
              <a:gd name="connsiteY175" fmla="*/ 636379 h 6858000"/>
              <a:gd name="connsiteX176" fmla="*/ 863053 w 12192000"/>
              <a:gd name="connsiteY176" fmla="*/ 574571 h 6858000"/>
              <a:gd name="connsiteX177" fmla="*/ 799860 w 12192000"/>
              <a:gd name="connsiteY177" fmla="*/ 512763 h 6858000"/>
              <a:gd name="connsiteX178" fmla="*/ 0 w 12192000"/>
              <a:gd name="connsiteY178" fmla="*/ 0 h 6858000"/>
              <a:gd name="connsiteX179" fmla="*/ 12192000 w 12192000"/>
              <a:gd name="connsiteY179" fmla="*/ 0 h 6858000"/>
              <a:gd name="connsiteX180" fmla="*/ 12192000 w 12192000"/>
              <a:gd name="connsiteY180" fmla="*/ 6858000 h 6858000"/>
              <a:gd name="connsiteX181" fmla="*/ 0 w 12192000"/>
              <a:gd name="connsiteY181" fmla="*/ 6858000 h 6858000"/>
              <a:gd name="connsiteX182" fmla="*/ 0 w 12192000"/>
              <a:gd name="connsiteY182" fmla="*/ 6358170 h 6858000"/>
              <a:gd name="connsiteX183" fmla="*/ 5354778 w 12192000"/>
              <a:gd name="connsiteY183" fmla="*/ 6358170 h 6858000"/>
              <a:gd name="connsiteX184" fmla="*/ 5455957 w 12192000"/>
              <a:gd name="connsiteY184" fmla="*/ 5599507 h 6858000"/>
              <a:gd name="connsiteX185" fmla="*/ 2577373 w 12192000"/>
              <a:gd name="connsiteY185" fmla="*/ 2722417 h 6858000"/>
              <a:gd name="connsiteX186" fmla="*/ 45356 w 12192000"/>
              <a:gd name="connsiteY186" fmla="*/ 4227981 h 6858000"/>
              <a:gd name="connsiteX187" fmla="*/ 0 w 12192000"/>
              <a:gd name="connsiteY187" fmla="*/ 43220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12192000" h="6858000">
                <a:moveTo>
                  <a:pt x="910979" y="919656"/>
                </a:moveTo>
                <a:cubicBezTo>
                  <a:pt x="938246" y="979645"/>
                  <a:pt x="998689" y="1021359"/>
                  <a:pt x="1068878" y="1021359"/>
                </a:cubicBezTo>
                <a:cubicBezTo>
                  <a:pt x="1139067" y="1021359"/>
                  <a:pt x="1199511" y="979645"/>
                  <a:pt x="1226778" y="919656"/>
                </a:cubicBezTo>
                <a:close/>
                <a:moveTo>
                  <a:pt x="1334123" y="742743"/>
                </a:moveTo>
                <a:lnTo>
                  <a:pt x="1419360" y="742743"/>
                </a:lnTo>
                <a:cubicBezTo>
                  <a:pt x="1447082" y="742743"/>
                  <a:pt x="1469558" y="765217"/>
                  <a:pt x="1469558" y="792941"/>
                </a:cubicBezTo>
                <a:cubicBezTo>
                  <a:pt x="1469558" y="820663"/>
                  <a:pt x="1447082" y="843138"/>
                  <a:pt x="1419360" y="843138"/>
                </a:cubicBezTo>
                <a:lnTo>
                  <a:pt x="1334123" y="843138"/>
                </a:lnTo>
                <a:close/>
                <a:moveTo>
                  <a:pt x="1639127" y="679099"/>
                </a:moveTo>
                <a:cubicBezTo>
                  <a:pt x="1593027" y="679099"/>
                  <a:pt x="1555658" y="716469"/>
                  <a:pt x="1555658" y="762569"/>
                </a:cubicBezTo>
                <a:lnTo>
                  <a:pt x="1555658" y="933425"/>
                </a:lnTo>
                <a:cubicBezTo>
                  <a:pt x="1555658" y="979525"/>
                  <a:pt x="1593027" y="1016894"/>
                  <a:pt x="1639127" y="1016894"/>
                </a:cubicBezTo>
                <a:lnTo>
                  <a:pt x="1786901" y="1016894"/>
                </a:lnTo>
                <a:cubicBezTo>
                  <a:pt x="1788767" y="1016894"/>
                  <a:pt x="1790281" y="1015382"/>
                  <a:pt x="1790281" y="1013516"/>
                </a:cubicBezTo>
                <a:lnTo>
                  <a:pt x="1790281" y="956629"/>
                </a:lnTo>
                <a:cubicBezTo>
                  <a:pt x="1790281" y="954763"/>
                  <a:pt x="1788767" y="953251"/>
                  <a:pt x="1786901" y="953251"/>
                </a:cubicBezTo>
                <a:lnTo>
                  <a:pt x="1639127" y="953251"/>
                </a:lnTo>
                <a:cubicBezTo>
                  <a:pt x="1630339" y="953251"/>
                  <a:pt x="1623216" y="946128"/>
                  <a:pt x="1623216" y="937340"/>
                </a:cubicBezTo>
                <a:lnTo>
                  <a:pt x="1623216" y="878840"/>
                </a:lnTo>
                <a:lnTo>
                  <a:pt x="1770990" y="878840"/>
                </a:lnTo>
                <a:cubicBezTo>
                  <a:pt x="1772856" y="878840"/>
                  <a:pt x="1774369" y="877328"/>
                  <a:pt x="1774369" y="875462"/>
                </a:cubicBezTo>
                <a:lnTo>
                  <a:pt x="1774369" y="818574"/>
                </a:lnTo>
                <a:cubicBezTo>
                  <a:pt x="1774369" y="816709"/>
                  <a:pt x="1772856" y="815197"/>
                  <a:pt x="1770990" y="815197"/>
                </a:cubicBezTo>
                <a:lnTo>
                  <a:pt x="1623216" y="815197"/>
                </a:lnTo>
                <a:lnTo>
                  <a:pt x="1623216" y="758654"/>
                </a:lnTo>
                <a:cubicBezTo>
                  <a:pt x="1623216" y="749866"/>
                  <a:pt x="1630339" y="742743"/>
                  <a:pt x="1639127" y="742743"/>
                </a:cubicBezTo>
                <a:lnTo>
                  <a:pt x="1786901" y="742743"/>
                </a:lnTo>
                <a:cubicBezTo>
                  <a:pt x="1788767" y="742743"/>
                  <a:pt x="1790281" y="741230"/>
                  <a:pt x="1790281" y="739366"/>
                </a:cubicBezTo>
                <a:lnTo>
                  <a:pt x="1790281" y="682477"/>
                </a:lnTo>
                <a:cubicBezTo>
                  <a:pt x="1790281" y="680612"/>
                  <a:pt x="1788767" y="679099"/>
                  <a:pt x="1786901" y="679099"/>
                </a:cubicBezTo>
                <a:close/>
                <a:moveTo>
                  <a:pt x="1269942" y="679099"/>
                </a:moveTo>
                <a:cubicBezTo>
                  <a:pt x="1268077" y="679099"/>
                  <a:pt x="1266565" y="680612"/>
                  <a:pt x="1266565" y="682478"/>
                </a:cubicBezTo>
                <a:lnTo>
                  <a:pt x="1266565" y="1013516"/>
                </a:lnTo>
                <a:cubicBezTo>
                  <a:pt x="1266565" y="1015382"/>
                  <a:pt x="1268077" y="1016894"/>
                  <a:pt x="1269942" y="1016894"/>
                </a:cubicBezTo>
                <a:lnTo>
                  <a:pt x="1330745" y="1016894"/>
                </a:lnTo>
                <a:cubicBezTo>
                  <a:pt x="1332611" y="1016894"/>
                  <a:pt x="1334123" y="1015382"/>
                  <a:pt x="1334123" y="1013516"/>
                </a:cubicBezTo>
                <a:lnTo>
                  <a:pt x="1334123" y="906781"/>
                </a:lnTo>
                <a:lnTo>
                  <a:pt x="1400228" y="907083"/>
                </a:lnTo>
                <a:lnTo>
                  <a:pt x="1467002" y="1014503"/>
                </a:lnTo>
                <a:cubicBezTo>
                  <a:pt x="1467927" y="1015990"/>
                  <a:pt x="1469554" y="1016894"/>
                  <a:pt x="1471307" y="1016894"/>
                </a:cubicBezTo>
                <a:lnTo>
                  <a:pt x="1535992" y="1016894"/>
                </a:lnTo>
                <a:cubicBezTo>
                  <a:pt x="1538641" y="1016894"/>
                  <a:pt x="1540259" y="1013984"/>
                  <a:pt x="1538861" y="1011733"/>
                </a:cubicBezTo>
                <a:lnTo>
                  <a:pt x="1467097" y="896288"/>
                </a:lnTo>
                <a:cubicBezTo>
                  <a:pt x="1506555" y="878029"/>
                  <a:pt x="1533808" y="837872"/>
                  <a:pt x="1533190" y="791395"/>
                </a:cubicBezTo>
                <a:cubicBezTo>
                  <a:pt x="1532357" y="728735"/>
                  <a:pt x="1479665" y="679099"/>
                  <a:pt x="1417002" y="679099"/>
                </a:cubicBezTo>
                <a:close/>
                <a:moveTo>
                  <a:pt x="519316" y="679099"/>
                </a:moveTo>
                <a:cubicBezTo>
                  <a:pt x="517450" y="679099"/>
                  <a:pt x="515938" y="680612"/>
                  <a:pt x="515938" y="682478"/>
                </a:cubicBezTo>
                <a:lnTo>
                  <a:pt x="515938" y="1013516"/>
                </a:lnTo>
                <a:cubicBezTo>
                  <a:pt x="515938" y="1015382"/>
                  <a:pt x="517450" y="1016894"/>
                  <a:pt x="519316" y="1016894"/>
                </a:cubicBezTo>
                <a:lnTo>
                  <a:pt x="580119" y="1016894"/>
                </a:lnTo>
                <a:cubicBezTo>
                  <a:pt x="581984" y="1016894"/>
                  <a:pt x="583496" y="1015382"/>
                  <a:pt x="583496" y="1013516"/>
                </a:cubicBezTo>
                <a:lnTo>
                  <a:pt x="583496" y="784845"/>
                </a:lnTo>
                <a:lnTo>
                  <a:pt x="674227" y="960597"/>
                </a:lnTo>
                <a:lnTo>
                  <a:pt x="712413" y="960597"/>
                </a:lnTo>
                <a:lnTo>
                  <a:pt x="803634" y="784845"/>
                </a:lnTo>
                <a:lnTo>
                  <a:pt x="803634" y="1013516"/>
                </a:lnTo>
                <a:cubicBezTo>
                  <a:pt x="803634" y="1015382"/>
                  <a:pt x="805146" y="1016894"/>
                  <a:pt x="807012" y="1016894"/>
                </a:cubicBezTo>
                <a:lnTo>
                  <a:pt x="867814" y="1016894"/>
                </a:lnTo>
                <a:cubicBezTo>
                  <a:pt x="869680" y="1016894"/>
                  <a:pt x="871192" y="1015382"/>
                  <a:pt x="871192" y="1013516"/>
                </a:cubicBezTo>
                <a:lnTo>
                  <a:pt x="871192" y="682478"/>
                </a:lnTo>
                <a:cubicBezTo>
                  <a:pt x="871192" y="680612"/>
                  <a:pt x="869680" y="679099"/>
                  <a:pt x="867814" y="679099"/>
                </a:cubicBezTo>
                <a:lnTo>
                  <a:pt x="791052" y="679099"/>
                </a:lnTo>
                <a:cubicBezTo>
                  <a:pt x="789158" y="679099"/>
                  <a:pt x="787423" y="680156"/>
                  <a:pt x="786551" y="681839"/>
                </a:cubicBezTo>
                <a:lnTo>
                  <a:pt x="693810" y="861154"/>
                </a:lnTo>
                <a:lnTo>
                  <a:pt x="601556" y="681848"/>
                </a:lnTo>
                <a:cubicBezTo>
                  <a:pt x="600688" y="680161"/>
                  <a:pt x="598949" y="679099"/>
                  <a:pt x="597051" y="679099"/>
                </a:cubicBezTo>
                <a:close/>
                <a:moveTo>
                  <a:pt x="1068878" y="674636"/>
                </a:moveTo>
                <a:cubicBezTo>
                  <a:pt x="973135" y="674636"/>
                  <a:pt x="895517" y="752252"/>
                  <a:pt x="895517" y="847997"/>
                </a:cubicBezTo>
                <a:cubicBezTo>
                  <a:pt x="895517" y="856102"/>
                  <a:pt x="896087" y="864074"/>
                  <a:pt x="897163" y="871884"/>
                </a:cubicBezTo>
                <a:lnTo>
                  <a:pt x="961920" y="871884"/>
                </a:lnTo>
                <a:cubicBezTo>
                  <a:pt x="960211" y="864190"/>
                  <a:pt x="959280" y="856204"/>
                  <a:pt x="959280" y="847997"/>
                </a:cubicBezTo>
                <a:cubicBezTo>
                  <a:pt x="959280" y="787467"/>
                  <a:pt x="1008349" y="738397"/>
                  <a:pt x="1068878" y="738397"/>
                </a:cubicBezTo>
                <a:cubicBezTo>
                  <a:pt x="1129410" y="738397"/>
                  <a:pt x="1178479" y="787467"/>
                  <a:pt x="1178479" y="847997"/>
                </a:cubicBezTo>
                <a:cubicBezTo>
                  <a:pt x="1178479" y="856204"/>
                  <a:pt x="1177548" y="864190"/>
                  <a:pt x="1175836" y="871884"/>
                </a:cubicBezTo>
                <a:lnTo>
                  <a:pt x="1240594" y="871884"/>
                </a:lnTo>
                <a:cubicBezTo>
                  <a:pt x="1241670" y="864074"/>
                  <a:pt x="1242240" y="856102"/>
                  <a:pt x="1242240" y="847997"/>
                </a:cubicBezTo>
                <a:cubicBezTo>
                  <a:pt x="1242240" y="752252"/>
                  <a:pt x="1164624" y="674636"/>
                  <a:pt x="1068878" y="674636"/>
                </a:cubicBezTo>
                <a:close/>
                <a:moveTo>
                  <a:pt x="1075294" y="544446"/>
                </a:moveTo>
                <a:lnTo>
                  <a:pt x="1090876" y="588594"/>
                </a:lnTo>
                <a:lnTo>
                  <a:pt x="1059711" y="588594"/>
                </a:lnTo>
                <a:close/>
                <a:moveTo>
                  <a:pt x="799860" y="538560"/>
                </a:moveTo>
                <a:cubicBezTo>
                  <a:pt x="820117" y="538560"/>
                  <a:pt x="835525" y="553968"/>
                  <a:pt x="835525" y="574571"/>
                </a:cubicBezTo>
                <a:cubicBezTo>
                  <a:pt x="835525" y="595174"/>
                  <a:pt x="820115" y="610583"/>
                  <a:pt x="799860" y="610583"/>
                </a:cubicBezTo>
                <a:cubicBezTo>
                  <a:pt x="779602" y="610583"/>
                  <a:pt x="764194" y="595173"/>
                  <a:pt x="764194" y="574571"/>
                </a:cubicBezTo>
                <a:cubicBezTo>
                  <a:pt x="764194" y="553969"/>
                  <a:pt x="779602" y="538560"/>
                  <a:pt x="799860" y="538560"/>
                </a:cubicBezTo>
                <a:close/>
                <a:moveTo>
                  <a:pt x="1061464" y="514840"/>
                </a:moveTo>
                <a:cubicBezTo>
                  <a:pt x="1060409" y="514840"/>
                  <a:pt x="1059467" y="515493"/>
                  <a:pt x="1059097" y="516480"/>
                </a:cubicBezTo>
                <a:lnTo>
                  <a:pt x="1015512" y="632593"/>
                </a:lnTo>
                <a:cubicBezTo>
                  <a:pt x="1015201" y="633420"/>
                  <a:pt x="1015812" y="634302"/>
                  <a:pt x="1016695" y="634302"/>
                </a:cubicBezTo>
                <a:lnTo>
                  <a:pt x="1041825" y="634302"/>
                </a:lnTo>
                <a:cubicBezTo>
                  <a:pt x="1042896" y="634302"/>
                  <a:pt x="1043849" y="633628"/>
                  <a:pt x="1044208" y="632620"/>
                </a:cubicBezTo>
                <a:lnTo>
                  <a:pt x="1051055" y="613353"/>
                </a:lnTo>
                <a:lnTo>
                  <a:pt x="1099532" y="613353"/>
                </a:lnTo>
                <a:lnTo>
                  <a:pt x="1106379" y="632620"/>
                </a:lnTo>
                <a:cubicBezTo>
                  <a:pt x="1106738" y="633628"/>
                  <a:pt x="1107691" y="634302"/>
                  <a:pt x="1108762" y="634302"/>
                </a:cubicBezTo>
                <a:lnTo>
                  <a:pt x="1134583" y="634302"/>
                </a:lnTo>
                <a:cubicBezTo>
                  <a:pt x="1135465" y="634302"/>
                  <a:pt x="1136077" y="633419"/>
                  <a:pt x="1135766" y="632592"/>
                </a:cubicBezTo>
                <a:lnTo>
                  <a:pt x="1092012" y="516477"/>
                </a:lnTo>
                <a:cubicBezTo>
                  <a:pt x="1091641" y="515492"/>
                  <a:pt x="1090698" y="514840"/>
                  <a:pt x="1089646" y="514840"/>
                </a:cubicBezTo>
                <a:close/>
                <a:moveTo>
                  <a:pt x="877639" y="514840"/>
                </a:moveTo>
                <a:cubicBezTo>
                  <a:pt x="876942" y="514840"/>
                  <a:pt x="876376" y="515406"/>
                  <a:pt x="876376" y="516104"/>
                </a:cubicBezTo>
                <a:lnTo>
                  <a:pt x="876376" y="633038"/>
                </a:lnTo>
                <a:cubicBezTo>
                  <a:pt x="876376" y="633736"/>
                  <a:pt x="876942" y="634302"/>
                  <a:pt x="877639" y="634302"/>
                </a:cubicBezTo>
                <a:lnTo>
                  <a:pt x="901946" y="634302"/>
                </a:lnTo>
                <a:cubicBezTo>
                  <a:pt x="902646" y="634302"/>
                  <a:pt x="903210" y="633736"/>
                  <a:pt x="903210" y="633038"/>
                </a:cubicBezTo>
                <a:lnTo>
                  <a:pt x="903210" y="557604"/>
                </a:lnTo>
                <a:lnTo>
                  <a:pt x="933335" y="614218"/>
                </a:lnTo>
                <a:lnTo>
                  <a:pt x="948571" y="614218"/>
                </a:lnTo>
                <a:lnTo>
                  <a:pt x="978696" y="557604"/>
                </a:lnTo>
                <a:lnTo>
                  <a:pt x="978696" y="633038"/>
                </a:lnTo>
                <a:cubicBezTo>
                  <a:pt x="978696" y="633736"/>
                  <a:pt x="979262" y="634302"/>
                  <a:pt x="979960" y="634302"/>
                </a:cubicBezTo>
                <a:lnTo>
                  <a:pt x="1004267" y="634302"/>
                </a:lnTo>
                <a:cubicBezTo>
                  <a:pt x="1004966" y="634302"/>
                  <a:pt x="1005532" y="633736"/>
                  <a:pt x="1005532" y="633038"/>
                </a:cubicBezTo>
                <a:lnTo>
                  <a:pt x="1005532" y="516104"/>
                </a:lnTo>
                <a:cubicBezTo>
                  <a:pt x="1005532" y="515406"/>
                  <a:pt x="1004966" y="514840"/>
                  <a:pt x="1004267" y="514840"/>
                </a:cubicBezTo>
                <a:lnTo>
                  <a:pt x="974321" y="514840"/>
                </a:lnTo>
                <a:cubicBezTo>
                  <a:pt x="973390" y="514840"/>
                  <a:pt x="972534" y="515352"/>
                  <a:pt x="972094" y="516173"/>
                </a:cubicBezTo>
                <a:lnTo>
                  <a:pt x="941126" y="573878"/>
                </a:lnTo>
                <a:lnTo>
                  <a:pt x="910330" y="516178"/>
                </a:lnTo>
                <a:cubicBezTo>
                  <a:pt x="909891" y="515354"/>
                  <a:pt x="909034" y="514840"/>
                  <a:pt x="908101" y="514840"/>
                </a:cubicBezTo>
                <a:close/>
                <a:moveTo>
                  <a:pt x="622806" y="514840"/>
                </a:moveTo>
                <a:cubicBezTo>
                  <a:pt x="622108" y="514840"/>
                  <a:pt x="621542" y="515406"/>
                  <a:pt x="621542" y="516104"/>
                </a:cubicBezTo>
                <a:lnTo>
                  <a:pt x="621542" y="633038"/>
                </a:lnTo>
                <a:cubicBezTo>
                  <a:pt x="621542" y="633736"/>
                  <a:pt x="622108" y="634302"/>
                  <a:pt x="622806" y="634302"/>
                </a:cubicBezTo>
                <a:lnTo>
                  <a:pt x="647113" y="634302"/>
                </a:lnTo>
                <a:cubicBezTo>
                  <a:pt x="647811" y="634302"/>
                  <a:pt x="648377" y="633736"/>
                  <a:pt x="648377" y="633038"/>
                </a:cubicBezTo>
                <a:lnTo>
                  <a:pt x="648377" y="586863"/>
                </a:lnTo>
                <a:lnTo>
                  <a:pt x="696335" y="586863"/>
                </a:lnTo>
                <a:lnTo>
                  <a:pt x="696335" y="633038"/>
                </a:lnTo>
                <a:cubicBezTo>
                  <a:pt x="696335" y="633736"/>
                  <a:pt x="696901" y="634302"/>
                  <a:pt x="697598" y="634302"/>
                </a:cubicBezTo>
                <a:lnTo>
                  <a:pt x="721905" y="634302"/>
                </a:lnTo>
                <a:cubicBezTo>
                  <a:pt x="722605" y="634302"/>
                  <a:pt x="723171" y="633736"/>
                  <a:pt x="723171" y="633038"/>
                </a:cubicBezTo>
                <a:lnTo>
                  <a:pt x="723171" y="516104"/>
                </a:lnTo>
                <a:cubicBezTo>
                  <a:pt x="723171" y="515406"/>
                  <a:pt x="722605" y="514840"/>
                  <a:pt x="721905" y="514840"/>
                </a:cubicBezTo>
                <a:lnTo>
                  <a:pt x="697598" y="514840"/>
                </a:lnTo>
                <a:cubicBezTo>
                  <a:pt x="696901" y="514840"/>
                  <a:pt x="696335" y="515406"/>
                  <a:pt x="696335" y="516104"/>
                </a:cubicBezTo>
                <a:lnTo>
                  <a:pt x="696335" y="561586"/>
                </a:lnTo>
                <a:lnTo>
                  <a:pt x="648377" y="561586"/>
                </a:lnTo>
                <a:lnTo>
                  <a:pt x="648377" y="516104"/>
                </a:lnTo>
                <a:cubicBezTo>
                  <a:pt x="648377" y="515406"/>
                  <a:pt x="647811" y="514840"/>
                  <a:pt x="647113" y="514840"/>
                </a:cubicBezTo>
                <a:close/>
                <a:moveTo>
                  <a:pt x="517202" y="514840"/>
                </a:moveTo>
                <a:cubicBezTo>
                  <a:pt x="516504" y="514840"/>
                  <a:pt x="515938" y="515406"/>
                  <a:pt x="515938" y="516104"/>
                </a:cubicBezTo>
                <a:lnTo>
                  <a:pt x="515938" y="538854"/>
                </a:lnTo>
                <a:cubicBezTo>
                  <a:pt x="515938" y="539552"/>
                  <a:pt x="516504" y="540118"/>
                  <a:pt x="517202" y="540118"/>
                </a:cubicBezTo>
                <a:lnTo>
                  <a:pt x="549180" y="540118"/>
                </a:lnTo>
                <a:lnTo>
                  <a:pt x="549180" y="633038"/>
                </a:lnTo>
                <a:cubicBezTo>
                  <a:pt x="549180" y="633736"/>
                  <a:pt x="549746" y="634302"/>
                  <a:pt x="550444" y="634302"/>
                </a:cubicBezTo>
                <a:lnTo>
                  <a:pt x="574751" y="634302"/>
                </a:lnTo>
                <a:cubicBezTo>
                  <a:pt x="575449" y="634302"/>
                  <a:pt x="576015" y="633736"/>
                  <a:pt x="576015" y="633038"/>
                </a:cubicBezTo>
                <a:lnTo>
                  <a:pt x="576015" y="540118"/>
                </a:lnTo>
                <a:lnTo>
                  <a:pt x="607992" y="540118"/>
                </a:lnTo>
                <a:cubicBezTo>
                  <a:pt x="608691" y="540118"/>
                  <a:pt x="609257" y="539552"/>
                  <a:pt x="609257" y="538854"/>
                </a:cubicBezTo>
                <a:lnTo>
                  <a:pt x="609257" y="516104"/>
                </a:lnTo>
                <a:cubicBezTo>
                  <a:pt x="609257" y="515406"/>
                  <a:pt x="608691" y="514840"/>
                  <a:pt x="607993" y="514840"/>
                </a:cubicBezTo>
                <a:close/>
                <a:moveTo>
                  <a:pt x="1185521" y="512763"/>
                </a:moveTo>
                <a:cubicBezTo>
                  <a:pt x="1157993" y="512763"/>
                  <a:pt x="1139467" y="526959"/>
                  <a:pt x="1139467" y="548428"/>
                </a:cubicBezTo>
                <a:cubicBezTo>
                  <a:pt x="1139467" y="569550"/>
                  <a:pt x="1157299" y="580804"/>
                  <a:pt x="1181193" y="586517"/>
                </a:cubicBezTo>
                <a:cubicBezTo>
                  <a:pt x="1193831" y="589633"/>
                  <a:pt x="1205257" y="592403"/>
                  <a:pt x="1205257" y="600714"/>
                </a:cubicBezTo>
                <a:cubicBezTo>
                  <a:pt x="1205257" y="607813"/>
                  <a:pt x="1196081" y="612487"/>
                  <a:pt x="1185347" y="612487"/>
                </a:cubicBezTo>
                <a:cubicBezTo>
                  <a:pt x="1173158" y="612487"/>
                  <a:pt x="1159359" y="606690"/>
                  <a:pt x="1149696" y="598202"/>
                </a:cubicBezTo>
                <a:cubicBezTo>
                  <a:pt x="1149126" y="597702"/>
                  <a:pt x="1148269" y="597804"/>
                  <a:pt x="1147843" y="598432"/>
                </a:cubicBezTo>
                <a:lnTo>
                  <a:pt x="1135429" y="616740"/>
                </a:lnTo>
                <a:cubicBezTo>
                  <a:pt x="1135068" y="617275"/>
                  <a:pt x="1135149" y="618004"/>
                  <a:pt x="1135636" y="618428"/>
                </a:cubicBezTo>
                <a:cubicBezTo>
                  <a:pt x="1148137" y="629263"/>
                  <a:pt x="1167408" y="636379"/>
                  <a:pt x="1185521" y="636379"/>
                </a:cubicBezTo>
                <a:cubicBezTo>
                  <a:pt x="1212183" y="636379"/>
                  <a:pt x="1232785" y="621490"/>
                  <a:pt x="1232785" y="599502"/>
                </a:cubicBezTo>
                <a:cubicBezTo>
                  <a:pt x="1232785" y="571628"/>
                  <a:pt x="1199371" y="563318"/>
                  <a:pt x="1188810" y="561066"/>
                </a:cubicBezTo>
                <a:cubicBezTo>
                  <a:pt x="1177903" y="558816"/>
                  <a:pt x="1166996" y="555180"/>
                  <a:pt x="1166996" y="547389"/>
                </a:cubicBezTo>
                <a:cubicBezTo>
                  <a:pt x="1166996" y="541156"/>
                  <a:pt x="1174612" y="536655"/>
                  <a:pt x="1185347" y="536655"/>
                </a:cubicBezTo>
                <a:cubicBezTo>
                  <a:pt x="1196022" y="536655"/>
                  <a:pt x="1207164" y="540861"/>
                  <a:pt x="1214192" y="546909"/>
                </a:cubicBezTo>
                <a:cubicBezTo>
                  <a:pt x="1214787" y="547420"/>
                  <a:pt x="1215673" y="547296"/>
                  <a:pt x="1216082" y="546626"/>
                </a:cubicBezTo>
                <a:lnTo>
                  <a:pt x="1227215" y="528382"/>
                </a:lnTo>
                <a:cubicBezTo>
                  <a:pt x="1227533" y="527859"/>
                  <a:pt x="1227456" y="527178"/>
                  <a:pt x="1227003" y="526766"/>
                </a:cubicBezTo>
                <a:cubicBezTo>
                  <a:pt x="1218082" y="518649"/>
                  <a:pt x="1203355" y="512763"/>
                  <a:pt x="1185521" y="512763"/>
                </a:cubicBezTo>
                <a:close/>
                <a:moveTo>
                  <a:pt x="799860" y="512763"/>
                </a:moveTo>
                <a:cubicBezTo>
                  <a:pt x="763847" y="512763"/>
                  <a:pt x="736666" y="539425"/>
                  <a:pt x="736666" y="574571"/>
                </a:cubicBezTo>
                <a:cubicBezTo>
                  <a:pt x="736666" y="609717"/>
                  <a:pt x="763847" y="636379"/>
                  <a:pt x="799860" y="636379"/>
                </a:cubicBezTo>
                <a:cubicBezTo>
                  <a:pt x="835697" y="636379"/>
                  <a:pt x="863053" y="609717"/>
                  <a:pt x="863053" y="574571"/>
                </a:cubicBezTo>
                <a:cubicBezTo>
                  <a:pt x="863053" y="539425"/>
                  <a:pt x="835697" y="512763"/>
                  <a:pt x="799860" y="51276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358170"/>
                </a:lnTo>
                <a:lnTo>
                  <a:pt x="5354778" y="6358170"/>
                </a:lnTo>
                <a:cubicBezTo>
                  <a:pt x="5420407" y="6116818"/>
                  <a:pt x="5455957" y="5861806"/>
                  <a:pt x="5455957" y="5599507"/>
                </a:cubicBezTo>
                <a:cubicBezTo>
                  <a:pt x="5455957" y="4010231"/>
                  <a:pt x="4167066" y="2722417"/>
                  <a:pt x="2577373" y="2722417"/>
                </a:cubicBezTo>
                <a:cubicBezTo>
                  <a:pt x="1483832" y="2722417"/>
                  <a:pt x="532898" y="3331111"/>
                  <a:pt x="45356" y="4227981"/>
                </a:cubicBezTo>
                <a:lnTo>
                  <a:pt x="0" y="43220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1440000" anchor="t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Clr>
                <a:schemeClr val="bg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err="1"/>
              <a:t>Plaats</a:t>
            </a:r>
            <a:r>
              <a:rPr lang="en-GB"/>
              <a:t> </a:t>
            </a:r>
            <a:r>
              <a:rPr lang="en-GB" err="1"/>
              <a:t>eerst</a:t>
            </a:r>
            <a:r>
              <a:rPr lang="en-GB"/>
              <a:t> </a:t>
            </a:r>
            <a:r>
              <a:rPr lang="en-GB" err="1"/>
              <a:t>een</a:t>
            </a:r>
            <a:r>
              <a:rPr lang="en-GB"/>
              <a:t> </a:t>
            </a:r>
            <a:r>
              <a:rPr lang="en-GB" err="1"/>
              <a:t>afbeelding</a:t>
            </a:r>
            <a:r>
              <a:rPr lang="en-GB"/>
              <a:t> </a:t>
            </a:r>
            <a:r>
              <a:rPr lang="en-GB" err="1"/>
              <a:t>voordat</a:t>
            </a:r>
            <a:r>
              <a:rPr lang="en-GB"/>
              <a:t> je de </a:t>
            </a:r>
            <a:r>
              <a:rPr lang="en-GB" err="1"/>
              <a:t>titel</a:t>
            </a:r>
            <a:r>
              <a:rPr lang="en-GB"/>
              <a:t> </a:t>
            </a:r>
            <a:r>
              <a:rPr lang="en-GB" err="1"/>
              <a:t>invult</a:t>
            </a:r>
            <a:r>
              <a:rPr lang="en-GB"/>
              <a:t>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398D7-85A0-281A-1B38-7B6FC712C81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89DA6C-FE6D-4F8D-B703-70DAFE719251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F13D48-EF81-B977-EAD2-065D28F89FA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Voettekst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2FBA262-B5EE-1B59-329C-4678FB34050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tle 20">
            <a:extLst>
              <a:ext uri="{FF2B5EF4-FFF2-40B4-BE49-F238E27FC236}">
                <a16:creationId xmlns:a16="http://schemas.microsoft.com/office/drawing/2014/main" id="{8598B0ED-9E10-4E19-AA43-7BDD381C3E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4397819"/>
            <a:ext cx="4194959" cy="752514"/>
          </a:xfrm>
        </p:spPr>
        <p:txBody>
          <a:bodyPr wrap="square" lIns="108000" rIns="0" bIns="0" anchor="b">
            <a:spAutoFit/>
          </a:bodyPr>
          <a:lstStyle>
            <a:lvl1pPr>
              <a:defRPr sz="5400" b="0">
                <a:solidFill>
                  <a:schemeClr val="bg2"/>
                </a:solidFill>
              </a:defRPr>
            </a:lvl1pPr>
          </a:lstStyle>
          <a:p>
            <a:r>
              <a:rPr lang="en-GB"/>
              <a:t>Korte </a:t>
            </a:r>
            <a:r>
              <a:rPr lang="en-GB" err="1"/>
              <a:t>titel</a:t>
            </a:r>
            <a:endParaRPr lang="en-B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6BB5B48-50D4-391C-7C47-6ECEF43573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7599" y="5162202"/>
            <a:ext cx="4203307" cy="513405"/>
          </a:xfrm>
          <a:prstGeom prst="rect">
            <a:avLst/>
          </a:prstGeom>
        </p:spPr>
        <p:txBody>
          <a:bodyPr wrap="square" lIns="108000" tIns="36000" rIns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8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Ondertitel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68379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D7FD5E2B-04EF-C0A8-F6FF-07A1408208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238291" y="2146774"/>
            <a:ext cx="6903353" cy="2609804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DBA32B7-8BF2-4E84-29DF-12C340B1BE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189" r="5189"/>
          <a:stretch/>
        </p:blipFill>
        <p:spPr>
          <a:xfrm rot="5400000">
            <a:off x="7316570" y="1982572"/>
            <a:ext cx="6858002" cy="28928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D96EBF-4D99-EEFC-B066-7916593073B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67B28-01D9-052E-0F45-E9F56DE694F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026FC73-70EA-4F00-B0B9-598F325A008E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6ADB8DE-B83F-3940-C769-50FA6A434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34C880-3969-6D43-09CD-61FF8BCD1A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647212-9891-C1A8-37A6-64D07DC09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688720"/>
            <a:ext cx="8207651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26CA964F-AD91-D1A7-3E9D-5A32580735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3213273"/>
            <a:ext cx="8207651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8142282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607D464-2B65-AE03-D009-778361451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2" t="20195" r="2" b="253"/>
          <a:stretch/>
        </p:blipFill>
        <p:spPr>
          <a:xfrm rot="10800000">
            <a:off x="6675543" y="5426034"/>
            <a:ext cx="4761335" cy="143196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465613A-160D-F605-2B4E-32A0D39245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6429111" y="1787400"/>
            <a:ext cx="5204805" cy="32832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F2CD620-B696-4F43-8B0A-A3FFACF6BD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3396"/>
          <a:stretch/>
        </p:blipFill>
        <p:spPr>
          <a:xfrm rot="16200000">
            <a:off x="8317808" y="-1734057"/>
            <a:ext cx="1427412" cy="4895522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9DD749A-EF56-0681-080F-05B6E60570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21892" y="1787389"/>
            <a:ext cx="5219245" cy="3283200"/>
          </a:xfrm>
          <a:custGeom>
            <a:avLst/>
            <a:gdLst>
              <a:gd name="connsiteX0" fmla="*/ 104944 w 6019800"/>
              <a:gd name="connsiteY0" fmla="*/ 0 h 3786819"/>
              <a:gd name="connsiteX1" fmla="*/ 5914856 w 6019800"/>
              <a:gd name="connsiteY1" fmla="*/ 0 h 3786819"/>
              <a:gd name="connsiteX2" fmla="*/ 5958650 w 6019800"/>
              <a:gd name="connsiteY2" fmla="*/ 170319 h 3786819"/>
              <a:gd name="connsiteX3" fmla="*/ 6019800 w 6019800"/>
              <a:gd name="connsiteY3" fmla="*/ 776919 h 3786819"/>
              <a:gd name="connsiteX4" fmla="*/ 3009900 w 6019800"/>
              <a:gd name="connsiteY4" fmla="*/ 3786819 h 3786819"/>
              <a:gd name="connsiteX5" fmla="*/ 0 w 6019800"/>
              <a:gd name="connsiteY5" fmla="*/ 776919 h 3786819"/>
              <a:gd name="connsiteX6" fmla="*/ 61151 w 6019800"/>
              <a:gd name="connsiteY6" fmla="*/ 170319 h 378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9800" h="3786819">
                <a:moveTo>
                  <a:pt x="104944" y="0"/>
                </a:moveTo>
                <a:lnTo>
                  <a:pt x="5914856" y="0"/>
                </a:lnTo>
                <a:lnTo>
                  <a:pt x="5958650" y="170319"/>
                </a:lnTo>
                <a:cubicBezTo>
                  <a:pt x="5998744" y="366256"/>
                  <a:pt x="6019800" y="569129"/>
                  <a:pt x="6019800" y="776919"/>
                </a:cubicBezTo>
                <a:cubicBezTo>
                  <a:pt x="6019800" y="2439241"/>
                  <a:pt x="4672222" y="3786819"/>
                  <a:pt x="3009900" y="3786819"/>
                </a:cubicBezTo>
                <a:cubicBezTo>
                  <a:pt x="1347578" y="3786819"/>
                  <a:pt x="0" y="2439241"/>
                  <a:pt x="0" y="776919"/>
                </a:cubicBezTo>
                <a:cubicBezTo>
                  <a:pt x="0" y="569129"/>
                  <a:pt x="21056" y="366256"/>
                  <a:pt x="61151" y="170319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2400" b="0" i="0">
                <a:solidFill>
                  <a:schemeClr val="tx1"/>
                </a:solidFill>
                <a:highlight>
                  <a:srgbClr val="FFFF00"/>
                </a:highlight>
                <a:latin typeface="+mn-lt"/>
              </a:defRPr>
            </a:lvl1pPr>
          </a:lstStyle>
          <a:p>
            <a:r>
              <a:rPr lang="en-BE"/>
              <a:t>Afbeelding (optioneel)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5B8ABBF-7F90-5487-BEAE-C2085A41546E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938" y="512763"/>
            <a:ext cx="1274400" cy="50868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501B4-8662-315C-12F6-DD444D0A3D1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3B7D7A-9827-433A-8943-7CA628CD3A6E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437BB-3B68-3295-D2FC-3233649D951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BCEF97D-428F-5DC6-799A-CDF44C71EB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EEB1D-2D0A-C0FD-E14B-E185F6272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5" y="2467960"/>
            <a:ext cx="5580065" cy="524553"/>
          </a:xfrm>
          <a:prstGeom prst="rect">
            <a:avLst/>
          </a:prstGeom>
        </p:spPr>
        <p:txBody>
          <a:bodyPr wrap="square" lIns="0" rIns="0" bIns="108000" anchor="b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1" i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Ondertitel</a:t>
            </a:r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18E559-974A-8B80-92EA-B5C1CD33BE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5" y="2992513"/>
            <a:ext cx="5580065" cy="158812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err="1"/>
              <a:t>Hoofdstuk</a:t>
            </a:r>
            <a:r>
              <a:rPr lang="en-GB"/>
              <a:t> - </a:t>
            </a:r>
            <a:r>
              <a:rPr lang="en-GB" err="1"/>
              <a:t>Titel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205106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678BCEA-0B84-4089-DAB5-B0D1E67779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65158"/>
          </a:xfrm>
          <a:prstGeom prst="rect">
            <a:avLst/>
          </a:prstGeom>
        </p:spPr>
      </p:pic>
      <p:sp>
        <p:nvSpPr>
          <p:cNvPr id="4" name="Media Placeholder 2">
            <a:extLst>
              <a:ext uri="{FF2B5EF4-FFF2-40B4-BE49-F238E27FC236}">
                <a16:creationId xmlns:a16="http://schemas.microsoft.com/office/drawing/2014/main" id="{F3454101-EAFC-EFD7-FDCD-06EFD0129F8E}"/>
              </a:ext>
            </a:extLst>
          </p:cNvPr>
          <p:cNvSpPr>
            <a:spLocks noGrp="1"/>
          </p:cNvSpPr>
          <p:nvPr>
            <p:ph type="media" sz="quarter" idx="22"/>
          </p:nvPr>
        </p:nvSpPr>
        <p:spPr>
          <a:xfrm>
            <a:off x="515938" y="512765"/>
            <a:ext cx="11160124" cy="58324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algn="ctr">
              <a:defRPr sz="2400" b="0">
                <a:solidFill>
                  <a:schemeClr val="tx1"/>
                </a:solidFill>
                <a:highlight>
                  <a:srgbClr val="FFFF00"/>
                </a:highlight>
              </a:defRPr>
            </a:lvl1pPr>
          </a:lstStyle>
          <a:p>
            <a:r>
              <a:rPr lang="nl-NL"/>
              <a:t>Klik op het pictogram als u media wilt toevoegen</a:t>
            </a:r>
            <a:endParaRPr lang="en-B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27BB2-CDEB-BCE3-4545-60091C334A1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37DC6070-4017-41F5-A5B8-2FD4FA816DD0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A0061-A474-21E4-E88A-9A310BC690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A4DD7-4355-9D81-A622-CE0A954EF3F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2231527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8B62EBAC-4F7D-5BF5-F072-0F6A06E93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8546941-5005-BA93-92D7-7B50688672EB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9852C9BD-FBDB-4E14-9DA5-C35523AD1FB9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CE070A3-C728-9241-E374-67AADE4C1B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GB"/>
              <a:t>Voettekst</a:t>
            </a:r>
            <a:endParaRPr lang="en-BE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F10D53C-20CB-6AC9-BE02-71C566004AE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503EB048-A504-C333-0491-EBD2713C1F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7388" y="2286800"/>
            <a:ext cx="7737223" cy="2211375"/>
          </a:xfrm>
          <a:prstGeom prst="rect">
            <a:avLst/>
          </a:prstGeom>
        </p:spPr>
        <p:txBody>
          <a:bodyPr wrap="square" lIns="0" anchor="b">
            <a:sp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/>
              <a:t>"</a:t>
            </a:r>
            <a:r>
              <a:rPr lang="en-GB" err="1"/>
              <a:t>Deze</a:t>
            </a:r>
            <a:r>
              <a:rPr lang="en-GB"/>
              <a:t> slide is perfect </a:t>
            </a:r>
            <a:r>
              <a:rPr lang="en-GB" err="1"/>
              <a:t>voor</a:t>
            </a:r>
            <a:r>
              <a:rPr lang="en-GB"/>
              <a:t> </a:t>
            </a:r>
            <a:r>
              <a:rPr lang="en-GB" err="1"/>
              <a:t>citaten</a:t>
            </a:r>
            <a:r>
              <a:rPr lang="en-GB"/>
              <a:t> of </a:t>
            </a:r>
            <a:r>
              <a:rPr lang="en-GB" err="1"/>
              <a:t>andere</a:t>
            </a:r>
            <a:r>
              <a:rPr lang="en-GB"/>
              <a:t> </a:t>
            </a:r>
            <a:r>
              <a:rPr lang="en-GB" err="1"/>
              <a:t>korte</a:t>
            </a:r>
            <a:r>
              <a:rPr lang="en-GB"/>
              <a:t> </a:t>
            </a:r>
            <a:r>
              <a:rPr lang="en-GB" err="1"/>
              <a:t>teksten</a:t>
            </a:r>
            <a:r>
              <a:rPr lang="en-GB"/>
              <a:t>."</a:t>
            </a:r>
            <a:endParaRPr lang="en-B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9F09A82-97CE-EAFF-0682-32C2B70B81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45016" y="4677072"/>
            <a:ext cx="1501982" cy="347329"/>
          </a:xfrm>
          <a:prstGeom prst="round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Lorem ipsum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9569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C045D29-26D3-BEAC-0651-975D6311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04419"/>
            <a:ext cx="11160125" cy="1116012"/>
          </a:xfrm>
          <a:prstGeom prst="rect">
            <a:avLst/>
          </a:prstGeom>
        </p:spPr>
        <p:txBody>
          <a:bodyPr vert="horz" lIns="90000" tIns="45720" rIns="90000" bIns="45720" rtlCol="0" anchor="ctr">
            <a:noAutofit/>
          </a:bodyPr>
          <a:lstStyle/>
          <a:p>
            <a:endParaRPr lang="en-BE"/>
          </a:p>
        </p:txBody>
      </p:sp>
      <p:sp>
        <p:nvSpPr>
          <p:cNvPr id="4" name="Date Placeholder 13">
            <a:extLst>
              <a:ext uri="{FF2B5EF4-FFF2-40B4-BE49-F238E27FC236}">
                <a16:creationId xmlns:a16="http://schemas.microsoft.com/office/drawing/2014/main" id="{EC4786DC-FA24-1268-B040-77FB79F19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66613" y="6468675"/>
            <a:ext cx="3298784" cy="276999"/>
          </a:xfrm>
          <a:prstGeom prst="rect">
            <a:avLst/>
          </a:prstGeom>
        </p:spPr>
        <p:txBody>
          <a:bodyPr wrap="square" lIns="0" rIns="90000" anchor="ctr">
            <a:spAutoFit/>
          </a:bodyPr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9C85FB6-CE84-4254-B606-0F4F1C31C099}" type="datetime1">
              <a:rPr lang="nl-BE" smtClean="0"/>
              <a:t>18/09/2023</a:t>
            </a:fld>
            <a:endParaRPr lang="nl-BE"/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CC053C61-CA26-0E11-C32B-747FA68F7D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6" y="6468675"/>
            <a:ext cx="7250677" cy="276999"/>
          </a:xfrm>
          <a:prstGeom prst="rect">
            <a:avLst/>
          </a:prstGeom>
        </p:spPr>
        <p:txBody>
          <a:bodyPr wrap="square" lIns="0" anchor="ctr">
            <a:spAutoFit/>
          </a:bodyPr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579815E0-778E-A12C-26E0-B2D86FC89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5397" y="6468675"/>
            <a:ext cx="610665" cy="276999"/>
          </a:xfrm>
          <a:prstGeom prst="rect">
            <a:avLst/>
          </a:prstGeom>
        </p:spPr>
        <p:txBody>
          <a:bodyPr wrap="square" rIns="0" anchor="ctr">
            <a:spAutoFit/>
          </a:bodyPr>
          <a:lstStyle>
            <a:lvl1pPr algn="r"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1EF2F79-9DA9-4660-849C-6BEF883F7698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0E091F03-845A-8529-F345-791EAB883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28774"/>
            <a:ext cx="11160124" cy="4716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44037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  <p:sldLayoutId id="2147483750" r:id="rId35"/>
    <p:sldLayoutId id="2147483751" r:id="rId36"/>
    <p:sldLayoutId id="2147483752" r:id="rId37"/>
    <p:sldLayoutId id="2147483753" r:id="rId38"/>
    <p:sldLayoutId id="2147483754" r:id="rId39"/>
    <p:sldLayoutId id="2147483755" r:id="rId40"/>
    <p:sldLayoutId id="2147483756" r:id="rId41"/>
    <p:sldLayoutId id="2147483757" r:id="rId42"/>
    <p:sldLayoutId id="2147483758" r:id="rId43"/>
    <p:sldLayoutId id="2147483759" r:id="rId44"/>
    <p:sldLayoutId id="2147483787" r:id="rId45"/>
    <p:sldLayoutId id="2147483788" r:id="rId46"/>
    <p:sldLayoutId id="2147483683" r:id="rId47"/>
    <p:sldLayoutId id="2147483682" r:id="rId48"/>
    <p:sldLayoutId id="2147483703" r:id="rId49"/>
    <p:sldLayoutId id="2147483649" r:id="rId50"/>
    <p:sldLayoutId id="2147483713" r:id="rId51"/>
    <p:sldLayoutId id="2147483701" r:id="rId52"/>
    <p:sldLayoutId id="2147483702" r:id="rId53"/>
    <p:sldLayoutId id="2147483706" r:id="rId54"/>
    <p:sldLayoutId id="2147483699" r:id="rId55"/>
    <p:sldLayoutId id="2147483707" r:id="rId56"/>
    <p:sldLayoutId id="2147483695" r:id="rId57"/>
    <p:sldLayoutId id="2147483700" r:id="rId58"/>
    <p:sldLayoutId id="2147483692" r:id="rId59"/>
    <p:sldLayoutId id="2147483684" r:id="rId60"/>
    <p:sldLayoutId id="2147483697" r:id="rId61"/>
    <p:sldLayoutId id="2147483696" r:id="rId62"/>
    <p:sldLayoutId id="2147483690" r:id="rId63"/>
    <p:sldLayoutId id="2147483691" r:id="rId64"/>
    <p:sldLayoutId id="2147483708" r:id="rId65"/>
    <p:sldLayoutId id="2147483677" r:id="rId66"/>
    <p:sldLayoutId id="2147483660" r:id="rId67"/>
    <p:sldLayoutId id="2147483675" r:id="rId68"/>
    <p:sldLayoutId id="2147483711" r:id="rId69"/>
    <p:sldLayoutId id="2147483712" r:id="rId70"/>
    <p:sldLayoutId id="2147483714" r:id="rId71"/>
    <p:sldLayoutId id="2147483674" r:id="rId72"/>
    <p:sldLayoutId id="2147483705" r:id="rId73"/>
    <p:sldLayoutId id="2147483685" r:id="rId74"/>
    <p:sldLayoutId id="2147483686" r:id="rId75"/>
    <p:sldLayoutId id="2147483676" r:id="rId76"/>
    <p:sldLayoutId id="2147483709" r:id="rId77"/>
    <p:sldLayoutId id="2147483655" r:id="rId78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i="0" kern="1200">
          <a:solidFill>
            <a:schemeClr val="bg2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>
          <a:schemeClr val="bg2"/>
        </a:buClr>
        <a:buFont typeface="Arial" panose="020B0604020202020204" pitchFamily="34" charset="0"/>
        <a:buNone/>
        <a:defRPr lang="nl-BE" sz="24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360000" algn="l" defTabSz="914400" rtl="0" eaLnBrk="1" latinLnBrk="0" hangingPunct="1">
        <a:lnSpc>
          <a:spcPct val="90000"/>
        </a:lnSpc>
        <a:spcBef>
          <a:spcPts val="500"/>
        </a:spcBef>
        <a:spcAft>
          <a:spcPts val="500"/>
        </a:spcAft>
        <a:buClr>
          <a:schemeClr val="bg2"/>
        </a:buClr>
        <a:buFont typeface="Arial" panose="020B0604020202020204" pitchFamily="34" charset="0"/>
        <a:buChar char="•"/>
        <a:tabLst/>
        <a:defRPr lang="nl-BE" sz="24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2"/>
        </a:buClr>
        <a:buFont typeface="Arial" panose="020B0604020202020204" pitchFamily="34" charset="0"/>
        <a:buChar char="•"/>
        <a:tabLst/>
        <a:defRPr lang="nl-NL" sz="24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100000"/>
        <a:buFont typeface="Arial" panose="020B0604020202020204" pitchFamily="34" charset="0"/>
        <a:buChar char="-"/>
        <a:tabLst/>
        <a:defRPr lang="nl-NL" sz="20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36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100000"/>
        <a:buFont typeface="Arial" panose="020B0604020202020204" pitchFamily="34" charset="0"/>
        <a:buChar char="-"/>
        <a:tabLst/>
        <a:defRPr lang="nl-BE" sz="18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580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100000"/>
        <a:buFont typeface="Arial" panose="020B0604020202020204" pitchFamily="34" charset="0"/>
        <a:buChar char="-"/>
        <a:tabLst/>
        <a:defRPr lang="nl-BE" sz="16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1832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100000"/>
        <a:buFont typeface="Arial" panose="020B0604020202020204" pitchFamily="34" charset="0"/>
        <a:buChar char="-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8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4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tx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37">
          <p15:clr>
            <a:srgbClr val="C35EA4"/>
          </p15:clr>
        </p15:guide>
        <p15:guide id="2" pos="325">
          <p15:clr>
            <a:srgbClr val="C35EA4"/>
          </p15:clr>
        </p15:guide>
        <p15:guide id="4" orient="horz" pos="323">
          <p15:clr>
            <a:srgbClr val="C35EA4"/>
          </p15:clr>
        </p15:guide>
        <p15:guide id="5" pos="7355">
          <p15:clr>
            <a:srgbClr val="C35EA4"/>
          </p15:clr>
        </p15:guide>
        <p15:guide id="6" orient="horz" pos="3997">
          <p15:clr>
            <a:srgbClr val="C35EA4"/>
          </p15:clr>
        </p15:guide>
        <p15:guide id="7" pos="1912">
          <p15:clr>
            <a:srgbClr val="C35EA4"/>
          </p15:clr>
        </p15:guide>
        <p15:guide id="8" pos="5768">
          <p15:clr>
            <a:srgbClr val="C35EA4"/>
          </p15:clr>
        </p15:guide>
        <p15:guide id="9" orient="horz" pos="1026">
          <p15:clr>
            <a:srgbClr val="C35EA4"/>
          </p15:clr>
        </p15:guide>
        <p15:guide id="10" orient="horz" pos="1548">
          <p15:clr>
            <a:srgbClr val="C35EA4"/>
          </p15:clr>
        </p15:guide>
        <p15:guide id="11" pos="3840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C045D29-26D3-BEAC-0651-975D6311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04419"/>
            <a:ext cx="11160125" cy="11160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BE"/>
          </a:p>
        </p:txBody>
      </p:sp>
      <p:sp>
        <p:nvSpPr>
          <p:cNvPr id="4" name="Date Placeholder 13">
            <a:extLst>
              <a:ext uri="{FF2B5EF4-FFF2-40B4-BE49-F238E27FC236}">
                <a16:creationId xmlns:a16="http://schemas.microsoft.com/office/drawing/2014/main" id="{EC4786DC-FA24-1268-B040-77FB79F19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66613" y="6468675"/>
            <a:ext cx="3298784" cy="276999"/>
          </a:xfrm>
          <a:prstGeom prst="rect">
            <a:avLst/>
          </a:prstGeom>
        </p:spPr>
        <p:txBody>
          <a:bodyPr wrap="square" lIns="0" rIns="90000" anchor="ctr">
            <a:sp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C14C3A9-9053-4765-850F-DB1D7E34D996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CC053C61-CA26-0E11-C32B-747FA68F7D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6" y="6468675"/>
            <a:ext cx="7250677" cy="276999"/>
          </a:xfrm>
          <a:prstGeom prst="rect">
            <a:avLst/>
          </a:prstGeom>
        </p:spPr>
        <p:txBody>
          <a:bodyPr wrap="square" lIns="0" anchor="ctr">
            <a:spAutoFit/>
          </a:bodyPr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Voettekst</a:t>
            </a:r>
            <a:endParaRPr lang="en-BE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579815E0-778E-A12C-26E0-B2D86FC89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5397" y="6468675"/>
            <a:ext cx="610665" cy="276999"/>
          </a:xfrm>
          <a:prstGeom prst="rect">
            <a:avLst/>
          </a:prstGeom>
        </p:spPr>
        <p:txBody>
          <a:bodyPr wrap="square" rIns="0" anchor="ctr">
            <a:spAutoFit/>
          </a:bodyPr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497E8E72-ED87-850A-5C0A-12455F1F4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7" y="1628774"/>
            <a:ext cx="11160125" cy="4716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219712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>
          <a:schemeClr val="bg2"/>
        </a:buClr>
        <a:buFont typeface="Arial" panose="020B0604020202020204" pitchFamily="34" charset="0"/>
        <a:buNone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1pPr>
      <a:lvl2pPr marL="360000" indent="-360000" algn="l" defTabSz="914400" rtl="0" eaLnBrk="1" latinLnBrk="0" hangingPunct="1">
        <a:lnSpc>
          <a:spcPct val="90000"/>
        </a:lnSpc>
        <a:spcBef>
          <a:spcPts val="500"/>
        </a:spcBef>
        <a:spcAft>
          <a:spcPts val="500"/>
        </a:spcAft>
        <a:buClr>
          <a:schemeClr val="tx2"/>
        </a:buClr>
        <a:buFont typeface="Arial" panose="020B0604020202020204" pitchFamily="34" charset="0"/>
        <a:buChar char="•"/>
        <a:tabLst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Font typeface="Arial" panose="020B0604020202020204" pitchFamily="34" charset="0"/>
        <a:buChar char="•"/>
        <a:tabLst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3pPr>
      <a:lvl4pPr marL="108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nl-NL" sz="20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4pPr>
      <a:lvl5pPr marL="136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nl-BE" sz="18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5pPr>
      <a:lvl6pPr marL="1580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en-BE" sz="160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6pPr>
      <a:lvl7pPr marL="1832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7pPr>
      <a:lvl8pPr marL="208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8pPr>
      <a:lvl9pPr marL="244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C35EA4"/>
          </p15:clr>
        </p15:guide>
        <p15:guide id="2" pos="325">
          <p15:clr>
            <a:srgbClr val="C35EA4"/>
          </p15:clr>
        </p15:guide>
        <p15:guide id="4" orient="horz" pos="323">
          <p15:clr>
            <a:srgbClr val="C35EA4"/>
          </p15:clr>
        </p15:guide>
        <p15:guide id="5" pos="7355">
          <p15:clr>
            <a:srgbClr val="C35EA4"/>
          </p15:clr>
        </p15:guide>
        <p15:guide id="6" orient="horz" pos="3997">
          <p15:clr>
            <a:srgbClr val="C35EA4"/>
          </p15:clr>
        </p15:guide>
        <p15:guide id="7" pos="1912">
          <p15:clr>
            <a:srgbClr val="C35EA4"/>
          </p15:clr>
        </p15:guide>
        <p15:guide id="8" pos="5768">
          <p15:clr>
            <a:srgbClr val="C35EA4"/>
          </p15:clr>
        </p15:guide>
        <p15:guide id="9" orient="horz" pos="1026">
          <p15:clr>
            <a:srgbClr val="C35EA4"/>
          </p15:clr>
        </p15:guide>
        <p15:guide id="10" orient="horz" pos="1548">
          <p15:clr>
            <a:srgbClr val="C35EA4"/>
          </p15:clr>
        </p15:guide>
        <p15:guide id="11" pos="3840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C045D29-26D3-BEAC-0651-975D6311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04419"/>
            <a:ext cx="11160125" cy="11160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BE"/>
          </a:p>
        </p:txBody>
      </p:sp>
      <p:sp>
        <p:nvSpPr>
          <p:cNvPr id="4" name="Date Placeholder 13">
            <a:extLst>
              <a:ext uri="{FF2B5EF4-FFF2-40B4-BE49-F238E27FC236}">
                <a16:creationId xmlns:a16="http://schemas.microsoft.com/office/drawing/2014/main" id="{EC4786DC-FA24-1268-B040-77FB79F19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66613" y="6468675"/>
            <a:ext cx="3298784" cy="276999"/>
          </a:xfrm>
          <a:prstGeom prst="rect">
            <a:avLst/>
          </a:prstGeom>
        </p:spPr>
        <p:txBody>
          <a:bodyPr wrap="square" lIns="0" rIns="90000" anchor="ctr">
            <a:sp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7939A3A1-1831-4EB8-9149-552CB6E175CA}" type="datetime4">
              <a:rPr lang="nl-NL" smtClean="0"/>
              <a:t>18 september 2023</a:t>
            </a:fld>
            <a:endParaRPr lang="en-BE"/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CC053C61-CA26-0E11-C32B-747FA68F7D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6" y="6468675"/>
            <a:ext cx="7250677" cy="276999"/>
          </a:xfrm>
          <a:prstGeom prst="rect">
            <a:avLst/>
          </a:prstGeom>
        </p:spPr>
        <p:txBody>
          <a:bodyPr wrap="square" lIns="0" anchor="ctr">
            <a:spAutoFit/>
          </a:bodyPr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Voettekst</a:t>
            </a:r>
            <a:endParaRPr lang="en-BE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579815E0-778E-A12C-26E0-B2D86FC89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5397" y="6468675"/>
            <a:ext cx="610665" cy="276999"/>
          </a:xfrm>
          <a:prstGeom prst="rect">
            <a:avLst/>
          </a:prstGeom>
        </p:spPr>
        <p:txBody>
          <a:bodyPr wrap="square" rIns="0" anchor="ctr">
            <a:spAutoFit/>
          </a:bodyPr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8B70248A-FD0F-534C-919E-E8EB9B0FC062}" type="slidenum">
              <a:rPr lang="en-BE" smtClean="0"/>
              <a:pPr/>
              <a:t>‹nr.›</a:t>
            </a:fld>
            <a:endParaRPr lang="en-BE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BA14D0A3-721E-DE58-0565-F005FC78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5" y="1628774"/>
            <a:ext cx="11160125" cy="4716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/>
              <a:t>Klik om tekst toe te voegen. </a:t>
            </a:r>
            <a:br>
              <a:rPr lang="nl-BE"/>
            </a:br>
            <a:r>
              <a:rPr lang="nl-BE"/>
              <a:t>Voor bullets, selecteer je je tekst + TAB-toets.</a:t>
            </a:r>
          </a:p>
          <a:p>
            <a:pPr lvl="1"/>
            <a:r>
              <a:rPr lang="nl-BE"/>
              <a:t>Bullets 1</a:t>
            </a:r>
          </a:p>
          <a:p>
            <a:pPr lvl="2"/>
            <a:r>
              <a:rPr lang="nl-BE"/>
              <a:t>Bullets 2</a:t>
            </a:r>
          </a:p>
          <a:p>
            <a:pPr lvl="3"/>
            <a:r>
              <a:rPr lang="nl-BE"/>
              <a:t>Bullets 3</a:t>
            </a:r>
          </a:p>
          <a:p>
            <a:pPr lvl="4"/>
            <a:r>
              <a:rPr lang="nl-BE"/>
              <a:t>Bullets 4</a:t>
            </a:r>
          </a:p>
          <a:p>
            <a:pPr lvl="5"/>
            <a:r>
              <a:rPr lang="nl-BE"/>
              <a:t>Bullets 5</a:t>
            </a:r>
          </a:p>
          <a:p>
            <a:pPr lvl="6"/>
            <a:r>
              <a:rPr lang="nl-BE"/>
              <a:t>Bullets 6</a:t>
            </a:r>
          </a:p>
          <a:p>
            <a:pPr lvl="7"/>
            <a:r>
              <a:rPr lang="nl-BE"/>
              <a:t>Bullets 7</a:t>
            </a:r>
          </a:p>
          <a:p>
            <a:pPr lvl="8"/>
            <a:r>
              <a:rPr lang="nl-BE"/>
              <a:t>Bullets 8</a:t>
            </a:r>
          </a:p>
        </p:txBody>
      </p:sp>
    </p:spTree>
    <p:extLst>
      <p:ext uri="{BB962C8B-B14F-4D97-AF65-F5344CB8AC3E}">
        <p14:creationId xmlns:p14="http://schemas.microsoft.com/office/powerpoint/2010/main" val="103384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i="0" kern="1200">
          <a:solidFill>
            <a:schemeClr val="bg2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>
          <a:schemeClr val="bg2"/>
        </a:buClr>
        <a:buFont typeface="Arial" panose="020B0604020202020204" pitchFamily="34" charset="0"/>
        <a:buNone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1pPr>
      <a:lvl2pPr marL="360000" indent="-360000" algn="l" defTabSz="914400" rtl="0" eaLnBrk="1" latinLnBrk="0" hangingPunct="1">
        <a:lnSpc>
          <a:spcPct val="90000"/>
        </a:lnSpc>
        <a:spcBef>
          <a:spcPts val="500"/>
        </a:spcBef>
        <a:spcAft>
          <a:spcPts val="500"/>
        </a:spcAft>
        <a:buClr>
          <a:schemeClr val="bg2"/>
        </a:buClr>
        <a:buFont typeface="Arial" panose="020B0604020202020204" pitchFamily="34" charset="0"/>
        <a:buChar char="•"/>
        <a:tabLst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Font typeface="Arial" panose="020B0604020202020204" pitchFamily="34" charset="0"/>
        <a:buChar char="•"/>
        <a:tabLst/>
        <a:defRPr lang="nl-NL" sz="24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3pPr>
      <a:lvl4pPr marL="108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nl-NL" sz="20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4pPr>
      <a:lvl5pPr marL="1364400" indent="-2844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en-BE" sz="1800" b="0" i="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5pPr>
      <a:lvl6pPr marL="1580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lang="en-BE" sz="1600" kern="1200" noProof="0" dirty="0" smtClean="0">
          <a:solidFill>
            <a:schemeClr val="bg1"/>
          </a:solidFill>
          <a:latin typeface="+mn-lt"/>
          <a:ea typeface="+mn-ea"/>
          <a:cs typeface="+mn-cs"/>
        </a:defRPr>
      </a:lvl6pPr>
      <a:lvl7pPr marL="1832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10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7pPr>
      <a:lvl8pPr marL="208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8pPr>
      <a:lvl9pPr marL="2444400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chemeClr val="bg1"/>
        </a:buClr>
        <a:buSzPct val="80000"/>
        <a:buFont typeface="Arial" panose="020B0604020202020204" pitchFamily="34" charset="0"/>
        <a:buChar char="-"/>
        <a:tabLst/>
        <a:defRPr sz="16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C35EA4"/>
          </p15:clr>
        </p15:guide>
        <p15:guide id="2" pos="325">
          <p15:clr>
            <a:srgbClr val="C35EA4"/>
          </p15:clr>
        </p15:guide>
        <p15:guide id="4" orient="horz" pos="323">
          <p15:clr>
            <a:srgbClr val="C35EA4"/>
          </p15:clr>
        </p15:guide>
        <p15:guide id="5" pos="7355">
          <p15:clr>
            <a:srgbClr val="C35EA4"/>
          </p15:clr>
        </p15:guide>
        <p15:guide id="6" orient="horz" pos="3997">
          <p15:clr>
            <a:srgbClr val="C35EA4"/>
          </p15:clr>
        </p15:guide>
        <p15:guide id="7" pos="1912">
          <p15:clr>
            <a:srgbClr val="C35EA4"/>
          </p15:clr>
        </p15:guide>
        <p15:guide id="8" pos="5768">
          <p15:clr>
            <a:srgbClr val="C35EA4"/>
          </p15:clr>
        </p15:guide>
        <p15:guide id="9" orient="horz" pos="1026">
          <p15:clr>
            <a:srgbClr val="C35EA4"/>
          </p15:clr>
        </p15:guide>
        <p15:guide id="10" orient="horz" pos="1548">
          <p15:clr>
            <a:srgbClr val="C35EA4"/>
          </p15:clr>
        </p15:guide>
        <p15:guide id="11" pos="3840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hyperlink" Target="https://marketplace.visualstudio.com/items?itemName=ritwickdey.LiveServer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hyperlink" Target="https://marketplace.visualstudio.com/items?itemName=esbenp.prettier-vscode" TargetMode="Externa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hyperlink" Target="https://marketplace.visualstudio.com/items?itemName=formulahendry.auto-rename-tag" TargetMode="Externa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hyperlink" Target="https://marketplace.visualstudio.com/items?itemName=CelianRiboulet.webvalidator" TargetMode="Externa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coolors.co/" TargetMode="Externa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jpe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jpeg"/><Relationship Id="rId2" Type="http://schemas.openxmlformats.org/officeDocument/2006/relationships/image" Target="../media/image153.jpe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jpeg"/><Relationship Id="rId2" Type="http://schemas.openxmlformats.org/officeDocument/2006/relationships/image" Target="../media/image157.jpe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omasmore.be/" TargetMode="Externa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tml/html_filepaths.asp" TargetMode="Externa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2.png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RobbOwen.synthwave-vscode" TargetMode="External"/><Relationship Id="rId7" Type="http://schemas.openxmlformats.org/officeDocument/2006/relationships/image" Target="../media/image135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4.png"/><Relationship Id="rId5" Type="http://schemas.openxmlformats.org/officeDocument/2006/relationships/image" Target="../media/image133.png"/><Relationship Id="rId4" Type="http://schemas.openxmlformats.org/officeDocument/2006/relationships/hyperlink" Target="https://marketplace.visualstudio.com/items?itemName=PKief.material-icon-them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mmet.io/cheat-sheet/" TargetMode="External"/><Relationship Id="rId2" Type="http://schemas.openxmlformats.org/officeDocument/2006/relationships/hyperlink" Target="https://code.visualstudio.com/docs/editor/emmet#_using-tab-for-emmet-expansions" TargetMode="Externa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7.png"/><Relationship Id="rId4" Type="http://schemas.openxmlformats.org/officeDocument/2006/relationships/image" Target="../media/image1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</a:t>
            </a:fld>
            <a:endParaRPr lang="nl-B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Websites</a:t>
            </a:r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body" sz="quarter" idx="14"/>
          </p:nvPr>
        </p:nvSpPr>
        <p:spPr/>
        <p:txBody>
          <a:bodyPr vert="horz" wrap="square" lIns="720000" tIns="180000" rIns="720000" bIns="540000" rtlCol="0" anchor="t">
            <a:noAutofit/>
          </a:bodyPr>
          <a:lstStyle/>
          <a:p>
            <a:r>
              <a:rPr lang="nl-BE" b="1"/>
              <a:t>HTML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4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D23FCB-349D-7921-6872-29434196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VSC – Live Server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163D2F-DA4A-027C-2C87-8083E2AC2C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algn="ctr"/>
            <a:r>
              <a:rPr lang="nl-BE">
                <a:hlinkClick r:id="rId2"/>
              </a:rPr>
              <a:t>https://marketplace.visualstudio.com/items?itemName=ritwickdey.LiveServer</a:t>
            </a:r>
            <a:endParaRPr lang="nl-B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A1FDC3-C434-FB92-8543-F4FB415B1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01" y="3040655"/>
            <a:ext cx="5293666" cy="30492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783BEF-2105-F7F6-DB97-0CE96DD3D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273" y="3040653"/>
            <a:ext cx="5297925" cy="304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92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D23FCB-349D-7921-6872-29434196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VSC – Prettier – Code formatter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163D2F-DA4A-027C-2C87-8083E2AC2C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algn="ctr"/>
            <a:r>
              <a:rPr lang="nl-BE">
                <a:hlinkClick r:id="rId2"/>
              </a:rPr>
              <a:t>https://marketplace.visualstudio.com/items?itemName=esbenp.prettier-vscode</a:t>
            </a:r>
            <a:endParaRPr lang="nl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8E50E-548E-000A-45FC-22D0E314D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508" y="2394687"/>
            <a:ext cx="6426982" cy="370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50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D23FCB-349D-7921-6872-29434196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VSC – Auto Rename Tag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163D2F-DA4A-027C-2C87-8083E2AC2C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algn="ctr"/>
            <a:r>
              <a:rPr lang="nl-BE" sz="2000">
                <a:hlinkClick r:id="rId2"/>
              </a:rPr>
              <a:t>https://marketplace.visualstudio.com/items?itemName=formulahendry.auto-rename-tag</a:t>
            </a:r>
            <a:endParaRPr lang="nl-BE" sz="20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683E9-4D1D-E4C7-42D2-235EAB969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177" y="2428208"/>
            <a:ext cx="6663643" cy="383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16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163C114-A8E8-469A-83D1-6A98A02E5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HTML fouten opsporen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BD2804-1DF4-4DBC-AF95-5FAE506F1BA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A73F37D-FFAE-43D0-A7DF-AACFCAAC848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13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407ACECA-7570-43BC-BC8B-AFD5F830FA8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5981105" cy="4716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/>
              <a:t>W3C</a:t>
            </a:r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NL" sz="1600"/>
              <a:t>Organisatie die </a:t>
            </a:r>
            <a:r>
              <a:rPr lang="nl-NL" sz="1600" b="1">
                <a:solidFill>
                  <a:srgbClr val="F04C25"/>
                </a:solidFill>
              </a:rPr>
              <a:t>web standaarden </a:t>
            </a:r>
            <a:r>
              <a:rPr lang="nl-NL" sz="1600"/>
              <a:t>ontwikkelt</a:t>
            </a:r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NL" sz="1600" b="1">
                <a:solidFill>
                  <a:srgbClr val="F04C25"/>
                </a:solidFill>
              </a:rPr>
              <a:t>Groene boekje </a:t>
            </a:r>
            <a:r>
              <a:rPr lang="nl-NL" sz="1600"/>
              <a:t>van de IT wereld</a:t>
            </a:r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NL" sz="1600"/>
              <a:t>Foutloze websites krijgen </a:t>
            </a:r>
            <a:r>
              <a:rPr lang="nl-NL" sz="1600" b="1">
                <a:solidFill>
                  <a:srgbClr val="F04C25"/>
                </a:solidFill>
              </a:rPr>
              <a:t>een badge</a:t>
            </a:r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NL" sz="1600"/>
              <a:t>Gebruik een </a:t>
            </a:r>
            <a:r>
              <a:rPr lang="nl-NL" sz="1600">
                <a:solidFill>
                  <a:srgbClr val="F04C25"/>
                </a:solidFill>
                <a:hlinkClick r:id="rId2"/>
              </a:rPr>
              <a:t>Visual Studio Code extensie</a:t>
            </a:r>
            <a:r>
              <a:rPr lang="nl-NL" sz="1600">
                <a:hlinkClick r:id="rId2"/>
              </a:rPr>
              <a:t> </a:t>
            </a:r>
            <a:r>
              <a:rPr lang="nl-NL" sz="1600"/>
              <a:t>of upload je bestanden manueel op </a:t>
            </a:r>
            <a:r>
              <a:rPr lang="en-US" sz="1600">
                <a:hlinkClick r:id="rId3"/>
              </a:rPr>
              <a:t>https://validator.w3.org/</a:t>
            </a:r>
            <a:endParaRPr lang="en-US" sz="160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93C63D79-A388-43B1-80FA-A85FEDBCE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2827" y="1628775"/>
            <a:ext cx="5123235" cy="2365938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D5831D3-FAE8-480A-B3FA-8934ADB4C3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2826" y="4203057"/>
            <a:ext cx="5123235" cy="19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769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8F329B6-F411-9143-A84E-8D63641A6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nl-BE"/>
              <a:t>HTTP-statuscodes</a:t>
            </a:r>
          </a:p>
        </p:txBody>
      </p:sp>
      <p:sp>
        <p:nvSpPr>
          <p:cNvPr id="1028" name="Footer Placeholder 5">
            <a:extLst>
              <a:ext uri="{FF2B5EF4-FFF2-40B4-BE49-F238E27FC236}">
                <a16:creationId xmlns:a16="http://schemas.microsoft.com/office/drawing/2014/main" id="{60843D08-695B-4D65-B672-E1075959439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1D752FF-0B85-AC4C-B0D2-8BDCD2E5937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3B80295F-48CD-49FC-897A-CCEC919B8070}" type="slidenum">
              <a:rPr lang="nl-BE" smtClean="0"/>
              <a:pPr>
                <a:spcAft>
                  <a:spcPts val="600"/>
                </a:spcAft>
              </a:pPr>
              <a:t>14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459836F-C7A8-1C4E-9DF2-41F694308C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æ"/>
            </a:pPr>
            <a:r>
              <a:rPr lang="nl-BE" sz="2000"/>
              <a:t>100-199: Mededelend (</a:t>
            </a:r>
            <a:r>
              <a:rPr lang="nl-BE" sz="2000" b="1">
                <a:solidFill>
                  <a:srgbClr val="EC4B2F"/>
                </a:solidFill>
              </a:rPr>
              <a:t>informational</a:t>
            </a:r>
            <a:r>
              <a:rPr lang="nl-BE" sz="2000"/>
              <a:t> responses)</a:t>
            </a:r>
          </a:p>
          <a:p>
            <a:pPr marL="285750" indent="-285750">
              <a:buFont typeface="Wingdings" panose="05000000000000000000" pitchFamily="2" charset="2"/>
              <a:buChar char="æ"/>
            </a:pPr>
            <a:r>
              <a:rPr lang="nl-BE" sz="2000"/>
              <a:t>200-299: Goed gevolg (</a:t>
            </a:r>
            <a:r>
              <a:rPr lang="nl-BE" sz="2000" b="1">
                <a:solidFill>
                  <a:srgbClr val="EC4B2F"/>
                </a:solidFill>
              </a:rPr>
              <a:t>successful</a:t>
            </a:r>
            <a:r>
              <a:rPr lang="nl-BE" sz="2000"/>
              <a:t> responses)</a:t>
            </a:r>
          </a:p>
          <a:p>
            <a:pPr marL="285750" indent="-285750">
              <a:buFont typeface="Wingdings" panose="05000000000000000000" pitchFamily="2" charset="2"/>
              <a:buChar char="æ"/>
            </a:pPr>
            <a:r>
              <a:rPr lang="nl-BE" sz="2000"/>
              <a:t>300-399: Omleiding (</a:t>
            </a:r>
            <a:r>
              <a:rPr lang="nl-BE" sz="2000" b="1">
                <a:solidFill>
                  <a:srgbClr val="EC4B2F"/>
                </a:solidFill>
              </a:rPr>
              <a:t>redirects</a:t>
            </a:r>
            <a:r>
              <a:rPr lang="nl-BE" sz="2000"/>
              <a:t>)</a:t>
            </a:r>
          </a:p>
          <a:p>
            <a:pPr marL="285750" indent="-285750">
              <a:buFont typeface="Wingdings" panose="05000000000000000000" pitchFamily="2" charset="2"/>
              <a:buChar char="æ"/>
            </a:pPr>
            <a:r>
              <a:rPr lang="nl-BE" sz="2000"/>
              <a:t>400-499: Aanvraagfout (</a:t>
            </a:r>
            <a:r>
              <a:rPr lang="nl-BE" sz="2000" b="1">
                <a:solidFill>
                  <a:srgbClr val="EC4B2F"/>
                </a:solidFill>
              </a:rPr>
              <a:t>client</a:t>
            </a:r>
            <a:r>
              <a:rPr lang="nl-BE" sz="2000"/>
              <a:t> errors)</a:t>
            </a:r>
          </a:p>
          <a:p>
            <a:pPr marL="285750" indent="-285750">
              <a:buFont typeface="Wingdings" panose="05000000000000000000" pitchFamily="2" charset="2"/>
              <a:buChar char="æ"/>
            </a:pPr>
            <a:r>
              <a:rPr lang="nl-BE" sz="2000"/>
              <a:t>500-599: Serverfout (</a:t>
            </a:r>
            <a:r>
              <a:rPr lang="nl-BE" sz="2000" b="1">
                <a:solidFill>
                  <a:srgbClr val="EC4B2F"/>
                </a:solidFill>
              </a:rPr>
              <a:t>server</a:t>
            </a:r>
            <a:r>
              <a:rPr lang="nl-BE" sz="2000"/>
              <a:t> errors)</a:t>
            </a:r>
          </a:p>
          <a:p>
            <a:endParaRPr lang="nl-NL"/>
          </a:p>
        </p:txBody>
      </p:sp>
      <p:pic>
        <p:nvPicPr>
          <p:cNvPr id="1026" name="Picture 2" descr="How to Fix a 404 Page Not Found Error">
            <a:extLst>
              <a:ext uri="{FF2B5EF4-FFF2-40B4-BE49-F238E27FC236}">
                <a16:creationId xmlns:a16="http://schemas.microsoft.com/office/drawing/2014/main" id="{48D7E925-418E-474A-B36E-3561AA766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88646" y="1628775"/>
            <a:ext cx="4217653" cy="2811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536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34C21B2-4EF1-4DA3-AA06-9C64BE8E6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DevTools 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314792-4339-4E92-8087-4C70B86FD0A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FB4E61-CF4A-40B2-9FDF-BC7A505AA70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15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CC69419F-27F2-4161-ABD3-331C21FF430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5264378" cy="471646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000"/>
              <a:t>Hoe verandert een 16 jarige zijn/haar punten op </a:t>
            </a:r>
            <a:r>
              <a:rPr lang="nl-BE" sz="2000" b="1"/>
              <a:t>Smartschool</a:t>
            </a:r>
            <a:r>
              <a:rPr lang="nl-BE" sz="2000"/>
              <a:t>? Zeer simpel met </a:t>
            </a:r>
            <a:r>
              <a:rPr lang="nl-BE" sz="2000" b="1">
                <a:solidFill>
                  <a:srgbClr val="F04C25"/>
                </a:solidFill>
              </a:rPr>
              <a:t>DevTools</a:t>
            </a:r>
            <a:r>
              <a:rPr lang="nl-BE" sz="2000"/>
              <a:t>!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endParaRPr lang="nl-BE" sz="2000"/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000" b="1">
                <a:solidFill>
                  <a:srgbClr val="EC4B2F"/>
                </a:solidFill>
              </a:rPr>
              <a:t>F12</a:t>
            </a:r>
            <a:r>
              <a:rPr lang="nl-BE" sz="2000"/>
              <a:t> is </a:t>
            </a:r>
            <a:r>
              <a:rPr lang="nl-BE" sz="2000" b="1">
                <a:solidFill>
                  <a:srgbClr val="EC4B2F"/>
                </a:solidFill>
              </a:rPr>
              <a:t>key</a:t>
            </a:r>
            <a:r>
              <a:rPr lang="nl-BE" sz="2000"/>
              <a:t> voor een developer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000"/>
              <a:t>Wijzig HTML &amp; CSS </a:t>
            </a:r>
            <a:r>
              <a:rPr lang="nl-BE" sz="2000" b="1">
                <a:solidFill>
                  <a:srgbClr val="EC4B2F"/>
                </a:solidFill>
              </a:rPr>
              <a:t>on the fly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endParaRPr lang="nl-BE" sz="2000" b="1">
              <a:solidFill>
                <a:srgbClr val="EC4B2F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000"/>
              <a:t>Bekijk de verschillende tabs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800"/>
              <a:t>Elements/Inspector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800"/>
              <a:t>Console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800"/>
              <a:t>Network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800"/>
              <a:t>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131476-70A7-77B9-2976-B51C4403C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523" y="1721960"/>
            <a:ext cx="5915897" cy="3796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2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34C21B2-4EF1-4DA3-AA06-9C64BE8E6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DevTools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314792-4339-4E92-8087-4C70B86FD0A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FB4E61-CF4A-40B2-9FDF-BC7A505AA70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16</a:t>
            </a:fld>
            <a:endParaRPr lang="nl-BE"/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3C33C71-BD25-3CF6-D36A-C96E243DA5B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A12509-1E5D-95E8-20AF-0632414B0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352" y="1856654"/>
            <a:ext cx="5585270" cy="35846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F3D255-3275-9F26-0DDE-20B9BEEAC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38" y="1856654"/>
            <a:ext cx="5585270" cy="35846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224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56D9CC50-E801-9B7C-B3AD-D3D9FF9C629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17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831A225-76F4-1F76-4FF8-A56F974DA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388" y="1970139"/>
            <a:ext cx="7737223" cy="2917722"/>
          </a:xfrm>
        </p:spPr>
        <p:txBody>
          <a:bodyPr/>
          <a:lstStyle/>
          <a:p>
            <a:r>
              <a:rPr lang="nl-BE"/>
              <a:t>Enkele essentiële zaken bij het ontwerpen van websites</a:t>
            </a:r>
          </a:p>
        </p:txBody>
      </p:sp>
    </p:spTree>
    <p:extLst>
      <p:ext uri="{BB962C8B-B14F-4D97-AF65-F5344CB8AC3E}">
        <p14:creationId xmlns:p14="http://schemas.microsoft.com/office/powerpoint/2010/main" val="2605297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D4165-334E-E613-AF7B-7DA272F1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RGB-kleursysteem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B506D35D-8706-B269-4F89-CAF72D48F64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18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5A7D597-75E2-714D-2DAE-F07D4F3A28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6246422" cy="4716463"/>
          </a:xfrm>
        </p:spPr>
        <p:txBody>
          <a:bodyPr>
            <a:normAutofit/>
          </a:bodyPr>
          <a:lstStyle/>
          <a:p>
            <a:pPr lvl="1"/>
            <a:r>
              <a:rPr lang="nl-BE" b="1"/>
              <a:t>Kleuren</a:t>
            </a:r>
            <a:r>
              <a:rPr lang="nl-BE"/>
              <a:t> spelen een </a:t>
            </a:r>
            <a:r>
              <a:rPr lang="nl-BE" b="1"/>
              <a:t>essentiële</a:t>
            </a:r>
            <a:r>
              <a:rPr lang="nl-BE"/>
              <a:t> rol in het </a:t>
            </a:r>
            <a:r>
              <a:rPr lang="nl-BE" b="1"/>
              <a:t>ontwerpen</a:t>
            </a:r>
            <a:r>
              <a:rPr lang="nl-BE"/>
              <a:t> van een </a:t>
            </a:r>
            <a:r>
              <a:rPr lang="nl-BE" b="1"/>
              <a:t>aantrekkelijke</a:t>
            </a:r>
            <a:r>
              <a:rPr lang="nl-BE"/>
              <a:t> en </a:t>
            </a:r>
            <a:r>
              <a:rPr lang="nl-BE" b="1"/>
              <a:t>functionele</a:t>
            </a:r>
            <a:r>
              <a:rPr lang="nl-BE"/>
              <a:t> website.</a:t>
            </a:r>
          </a:p>
          <a:p>
            <a:pPr lvl="1"/>
            <a:r>
              <a:rPr lang="nl-BE"/>
              <a:t>Het </a:t>
            </a:r>
            <a:r>
              <a:rPr lang="nl-BE" b="1"/>
              <a:t>RGB-kleursysteem</a:t>
            </a:r>
            <a:r>
              <a:rPr lang="nl-BE"/>
              <a:t> staat voor </a:t>
            </a:r>
            <a:r>
              <a:rPr lang="nl-BE" b="1"/>
              <a:t>R</a:t>
            </a:r>
            <a:r>
              <a:rPr lang="nl-BE"/>
              <a:t>ood, </a:t>
            </a:r>
            <a:r>
              <a:rPr lang="nl-BE" b="1"/>
              <a:t>G</a:t>
            </a:r>
            <a:r>
              <a:rPr lang="nl-BE"/>
              <a:t>roen en </a:t>
            </a:r>
            <a:r>
              <a:rPr lang="nl-BE" b="1"/>
              <a:t>B</a:t>
            </a:r>
            <a:r>
              <a:rPr lang="nl-BE"/>
              <a:t>lauw.</a:t>
            </a:r>
          </a:p>
          <a:p>
            <a:pPr lvl="1"/>
            <a:r>
              <a:rPr lang="nl-BE"/>
              <a:t>Elke kleur wordt weergegeven door een </a:t>
            </a:r>
            <a:r>
              <a:rPr lang="nl-BE" b="1"/>
              <a:t>combinatie</a:t>
            </a:r>
            <a:r>
              <a:rPr lang="nl-BE"/>
              <a:t> van deze </a:t>
            </a:r>
            <a:r>
              <a:rPr lang="nl-BE" b="1"/>
              <a:t>drie</a:t>
            </a:r>
            <a:r>
              <a:rPr lang="nl-BE"/>
              <a:t> </a:t>
            </a:r>
            <a:r>
              <a:rPr lang="nl-BE" b="1"/>
              <a:t>primaire</a:t>
            </a:r>
            <a:r>
              <a:rPr lang="nl-BE"/>
              <a:t> kleuren.</a:t>
            </a:r>
          </a:p>
          <a:p>
            <a:pPr lvl="1"/>
            <a:endParaRPr lang="nl-BE" b="1"/>
          </a:p>
          <a:p>
            <a:pPr lvl="1"/>
            <a:r>
              <a:rPr lang="nl-BE">
                <a:solidFill>
                  <a:srgbClr val="FF0000"/>
                </a:solidFill>
              </a:rPr>
              <a:t>TIP:</a:t>
            </a:r>
            <a:r>
              <a:rPr lang="nl-BE"/>
              <a:t> typ eens “</a:t>
            </a:r>
            <a:r>
              <a:rPr lang="nl-BE" i="1" u="sng"/>
              <a:t>rgb color picker</a:t>
            </a:r>
            <a:r>
              <a:rPr lang="nl-BE"/>
              <a:t>” in Google</a:t>
            </a:r>
          </a:p>
        </p:txBody>
      </p:sp>
      <p:pic>
        <p:nvPicPr>
          <p:cNvPr id="1028" name="Picture 4" descr="Digital Design 101: CMYK and RGB Color Modes | Alexanders Print Advantage -  Web To Print Experts">
            <a:extLst>
              <a:ext uri="{FF2B5EF4-FFF2-40B4-BE49-F238E27FC236}">
                <a16:creationId xmlns:a16="http://schemas.microsoft.com/office/drawing/2014/main" id="{F6B51AD8-2F79-8C59-FB00-D266757D0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064" y="1073896"/>
            <a:ext cx="1871220" cy="1684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 descr="Afbeelding met tekst, schermopname, software, Besturingssysteem&#10;&#10;Automatisch gegenereerde beschrijving">
            <a:extLst>
              <a:ext uri="{FF2B5EF4-FFF2-40B4-BE49-F238E27FC236}">
                <a16:creationId xmlns:a16="http://schemas.microsoft.com/office/drawing/2014/main" id="{DAD1D752-963B-75BD-0D2D-3D51A6A2B6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286" y="2966338"/>
            <a:ext cx="4912776" cy="3380756"/>
          </a:xfrm>
          <a:prstGeom prst="rect">
            <a:avLst/>
          </a:prstGeom>
        </p:spPr>
      </p:pic>
      <p:sp>
        <p:nvSpPr>
          <p:cNvPr id="8" name="Gebogen pijl 7">
            <a:extLst>
              <a:ext uri="{FF2B5EF4-FFF2-40B4-BE49-F238E27FC236}">
                <a16:creationId xmlns:a16="http://schemas.microsoft.com/office/drawing/2014/main" id="{5FE0BB0D-6317-A049-CF17-481273140F8A}"/>
              </a:ext>
            </a:extLst>
          </p:cNvPr>
          <p:cNvSpPr/>
          <p:nvPr/>
        </p:nvSpPr>
        <p:spPr>
          <a:xfrm flipV="1">
            <a:off x="3925697" y="5581543"/>
            <a:ext cx="2505737" cy="509749"/>
          </a:xfrm>
          <a:prstGeom prst="ben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039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D4165-334E-E613-AF7B-7DA272F1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RGB-kleursysteem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B506D35D-8706-B269-4F89-CAF72D48F642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19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5A7D597-75E2-714D-2DAE-F07D4F3A28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9091201" cy="4716463"/>
          </a:xfrm>
        </p:spPr>
        <p:txBody>
          <a:bodyPr>
            <a:normAutofit fontScale="77500" lnSpcReduction="20000"/>
          </a:bodyPr>
          <a:lstStyle/>
          <a:p>
            <a:pPr lvl="1"/>
            <a:r>
              <a:rPr lang="nl-BE" sz="2800"/>
              <a:t>Ieder </a:t>
            </a:r>
            <a:r>
              <a:rPr lang="nl-BE" sz="2800" b="1"/>
              <a:t>kleurelement</a:t>
            </a:r>
            <a:r>
              <a:rPr lang="nl-BE" sz="2800"/>
              <a:t> heeft een </a:t>
            </a:r>
            <a:r>
              <a:rPr lang="nl-BE" sz="2800" b="1"/>
              <a:t>waarde</a:t>
            </a:r>
            <a:r>
              <a:rPr lang="nl-BE" sz="2800"/>
              <a:t> variërend van </a:t>
            </a:r>
            <a:r>
              <a:rPr lang="nl-BE" sz="2800" b="1"/>
              <a:t>0</a:t>
            </a:r>
            <a:r>
              <a:rPr lang="nl-BE" sz="2800"/>
              <a:t> tot </a:t>
            </a:r>
            <a:r>
              <a:rPr lang="nl-BE" sz="2800" b="1"/>
              <a:t>255</a:t>
            </a:r>
            <a:r>
              <a:rPr lang="nl-BE" sz="2800"/>
              <a:t>.</a:t>
            </a:r>
            <a:endParaRPr lang="nl-BE" sz="2800" b="1"/>
          </a:p>
          <a:p>
            <a:pPr lvl="2">
              <a:lnSpc>
                <a:spcPct val="100000"/>
              </a:lnSpc>
            </a:pPr>
            <a:r>
              <a:rPr lang="nl-BE"/>
              <a:t>Rood wordt weergegeven als (</a:t>
            </a:r>
            <a:r>
              <a:rPr lang="nl-BE" b="1"/>
              <a:t>255</a:t>
            </a:r>
            <a:r>
              <a:rPr lang="nl-BE"/>
              <a:t>, 0, 0)</a:t>
            </a:r>
          </a:p>
          <a:p>
            <a:pPr lvl="2">
              <a:lnSpc>
                <a:spcPct val="100000"/>
              </a:lnSpc>
            </a:pPr>
            <a:r>
              <a:rPr lang="nl-BE"/>
              <a:t>Groen als (0, </a:t>
            </a:r>
            <a:r>
              <a:rPr lang="nl-BE" b="1"/>
              <a:t>255</a:t>
            </a:r>
            <a:r>
              <a:rPr lang="nl-BE"/>
              <a:t>, 0)</a:t>
            </a:r>
          </a:p>
          <a:p>
            <a:pPr lvl="2">
              <a:lnSpc>
                <a:spcPct val="100000"/>
              </a:lnSpc>
            </a:pPr>
            <a:r>
              <a:rPr lang="nl-BE"/>
              <a:t>Blauw als (0, 0, </a:t>
            </a:r>
            <a:r>
              <a:rPr lang="nl-BE" b="1"/>
              <a:t>255</a:t>
            </a:r>
            <a:r>
              <a:rPr lang="nl-BE"/>
              <a:t>)</a:t>
            </a:r>
          </a:p>
          <a:p>
            <a:pPr lvl="2">
              <a:lnSpc>
                <a:spcPct val="100000"/>
              </a:lnSpc>
            </a:pPr>
            <a:r>
              <a:rPr lang="nl-BE"/>
              <a:t>Wit als (</a:t>
            </a:r>
            <a:r>
              <a:rPr lang="nl-BE" b="1"/>
              <a:t>255</a:t>
            </a:r>
            <a:r>
              <a:rPr lang="nl-BE"/>
              <a:t>, </a:t>
            </a:r>
            <a:r>
              <a:rPr lang="nl-BE" b="1"/>
              <a:t>255</a:t>
            </a:r>
            <a:r>
              <a:rPr lang="nl-BE"/>
              <a:t>, </a:t>
            </a:r>
            <a:r>
              <a:rPr lang="nl-BE" b="1"/>
              <a:t>255</a:t>
            </a:r>
            <a:r>
              <a:rPr lang="nl-BE"/>
              <a:t>)</a:t>
            </a:r>
          </a:p>
          <a:p>
            <a:pPr lvl="2">
              <a:lnSpc>
                <a:spcPct val="100000"/>
              </a:lnSpc>
            </a:pPr>
            <a:r>
              <a:rPr lang="nl-BE"/>
              <a:t>Zwart als (0, 0, 0)</a:t>
            </a:r>
            <a:br>
              <a:rPr lang="nl-BE"/>
            </a:br>
            <a:endParaRPr lang="nl-BE"/>
          </a:p>
          <a:p>
            <a:pPr lvl="1"/>
            <a:r>
              <a:rPr lang="nl-BE" sz="2800"/>
              <a:t>We werken bij </a:t>
            </a:r>
            <a:r>
              <a:rPr lang="nl-BE" sz="2800" b="1"/>
              <a:t>websites</a:t>
            </a:r>
            <a:r>
              <a:rPr lang="nl-BE" sz="2800"/>
              <a:t> echter met de </a:t>
            </a:r>
            <a:r>
              <a:rPr lang="nl-BE" sz="2800" b="1"/>
              <a:t>hexadecimale</a:t>
            </a:r>
            <a:r>
              <a:rPr lang="nl-BE" sz="2800"/>
              <a:t> weergave (#).</a:t>
            </a:r>
          </a:p>
          <a:p>
            <a:pPr lvl="2">
              <a:lnSpc>
                <a:spcPct val="100000"/>
              </a:lnSpc>
            </a:pPr>
            <a:r>
              <a:rPr lang="nl-BE"/>
              <a:t>Rood wordt weergegeven als (#</a:t>
            </a:r>
            <a:r>
              <a:rPr lang="nl-BE" b="1"/>
              <a:t>FF</a:t>
            </a:r>
            <a:r>
              <a:rPr lang="nl-BE"/>
              <a:t>0000)</a:t>
            </a:r>
          </a:p>
          <a:p>
            <a:pPr lvl="2">
              <a:lnSpc>
                <a:spcPct val="100000"/>
              </a:lnSpc>
            </a:pPr>
            <a:r>
              <a:rPr lang="nl-BE"/>
              <a:t>Groen als (#00</a:t>
            </a:r>
            <a:r>
              <a:rPr lang="nl-BE" b="1"/>
              <a:t>FF</a:t>
            </a:r>
            <a:r>
              <a:rPr lang="nl-BE"/>
              <a:t>00)</a:t>
            </a:r>
          </a:p>
          <a:p>
            <a:pPr lvl="2">
              <a:lnSpc>
                <a:spcPct val="100000"/>
              </a:lnSpc>
            </a:pPr>
            <a:r>
              <a:rPr lang="nl-BE"/>
              <a:t>Blauw als (#0000</a:t>
            </a:r>
            <a:r>
              <a:rPr lang="nl-BE" b="1"/>
              <a:t>FF</a:t>
            </a:r>
            <a:r>
              <a:rPr lang="nl-BE"/>
              <a:t>)</a:t>
            </a:r>
          </a:p>
          <a:p>
            <a:pPr lvl="1">
              <a:lnSpc>
                <a:spcPct val="100000"/>
              </a:lnSpc>
            </a:pPr>
            <a:endParaRPr lang="nl-BE" sz="2600"/>
          </a:p>
          <a:p>
            <a:pPr lvl="1">
              <a:lnSpc>
                <a:spcPct val="100000"/>
              </a:lnSpc>
            </a:pPr>
            <a:r>
              <a:rPr lang="nl-BE" sz="2800"/>
              <a:t>In moderne webontwikkeling worden ook nog andere kleurcoderingssystemen gebruikt buiten RGB zoals RGBA (Alpha), HSL (Hue, Saturation, Lightness) en HSLA </a:t>
            </a:r>
          </a:p>
          <a:p>
            <a:pPr lvl="1"/>
            <a:endParaRPr lang="nl-BE"/>
          </a:p>
        </p:txBody>
      </p:sp>
      <p:pic>
        <p:nvPicPr>
          <p:cNvPr id="2050" name="Picture 2" descr="Pin on Color Inspiration">
            <a:extLst>
              <a:ext uri="{FF2B5EF4-FFF2-40B4-BE49-F238E27FC236}">
                <a16:creationId xmlns:a16="http://schemas.microsoft.com/office/drawing/2014/main" id="{A92085DB-CF42-BA0C-197D-4FC381F44F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51"/>
          <a:stretch/>
        </p:blipFill>
        <p:spPr bwMode="auto">
          <a:xfrm>
            <a:off x="9474296" y="1420430"/>
            <a:ext cx="2201766" cy="482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903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Wat is HTML? 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</a:t>
            </a:fld>
            <a:endParaRPr lang="nl-BE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4B5F9E9-4C48-4231-9823-E43B0538163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7419750" cy="471646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"/>
            </a:pPr>
            <a:r>
              <a:rPr lang="nl-NL"/>
              <a:t>Standaard </a:t>
            </a:r>
            <a:r>
              <a:rPr lang="nl-NL" b="1">
                <a:solidFill>
                  <a:srgbClr val="EC4B2F"/>
                </a:solidFill>
              </a:rPr>
              <a:t>opmaaktaal</a:t>
            </a:r>
            <a:r>
              <a:rPr lang="nl-NL"/>
              <a:t> om webpagina’s te schrijven</a:t>
            </a:r>
            <a:endParaRPr lang="nl-NL" b="1">
              <a:solidFill>
                <a:srgbClr val="EC4B2F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"/>
            </a:pPr>
            <a:r>
              <a:rPr lang="nl-NL" b="1" err="1">
                <a:solidFill>
                  <a:srgbClr val="EC4B2F"/>
                </a:solidFill>
              </a:rPr>
              <a:t>H</a:t>
            </a:r>
            <a:r>
              <a:rPr lang="nl-NL" err="1"/>
              <a:t>yper</a:t>
            </a:r>
            <a:r>
              <a:rPr lang="nl-NL" b="1" err="1">
                <a:solidFill>
                  <a:srgbClr val="EC4B2F"/>
                </a:solidFill>
              </a:rPr>
              <a:t>T</a:t>
            </a:r>
            <a:r>
              <a:rPr lang="nl-NL" err="1"/>
              <a:t>ext</a:t>
            </a:r>
            <a:r>
              <a:rPr lang="nl-NL"/>
              <a:t> </a:t>
            </a:r>
            <a:r>
              <a:rPr lang="nl-NL" b="1" err="1">
                <a:solidFill>
                  <a:srgbClr val="EC4B2F"/>
                </a:solidFill>
              </a:rPr>
              <a:t>M</a:t>
            </a:r>
            <a:r>
              <a:rPr lang="nl-NL" err="1"/>
              <a:t>arkup</a:t>
            </a:r>
            <a:r>
              <a:rPr lang="nl-NL"/>
              <a:t> </a:t>
            </a:r>
            <a:r>
              <a:rPr lang="nl-NL" b="1">
                <a:solidFill>
                  <a:srgbClr val="EC4B2F"/>
                </a:solidFill>
              </a:rPr>
              <a:t>L</a:t>
            </a:r>
            <a:r>
              <a:rPr lang="nl-NL"/>
              <a:t>anguage</a:t>
            </a:r>
          </a:p>
          <a:p>
            <a:pPr marL="342900" indent="-342900">
              <a:buFont typeface="Wingdings" panose="05000000000000000000" pitchFamily="2" charset="2"/>
              <a:buChar char=""/>
            </a:pPr>
            <a:r>
              <a:rPr lang="nl-NL"/>
              <a:t>Webbrowsers kunnen HTML-code omzetten in visuele vorm</a:t>
            </a:r>
          </a:p>
          <a:p>
            <a:pPr marL="342900" indent="-342900">
              <a:buFont typeface="Wingdings" panose="05000000000000000000" pitchFamily="2" charset="2"/>
              <a:buChar char=""/>
            </a:pPr>
            <a:r>
              <a:rPr lang="nl-NL"/>
              <a:t>Laatste versie is </a:t>
            </a:r>
            <a:r>
              <a:rPr lang="nl-NL" b="1">
                <a:solidFill>
                  <a:srgbClr val="EC4B2F"/>
                </a:solidFill>
              </a:rPr>
              <a:t>HTML 5</a:t>
            </a:r>
            <a:endParaRPr lang="nl-NL"/>
          </a:p>
          <a:p>
            <a:pPr marL="342900" indent="-342900">
              <a:buFont typeface="Wingdings" panose="05000000000000000000" pitchFamily="2" charset="2"/>
              <a:buChar char=""/>
            </a:pPr>
            <a:r>
              <a:rPr lang="nl-NL"/>
              <a:t>Hoe leer je </a:t>
            </a:r>
            <a:r>
              <a:rPr lang="nl-NL" b="1">
                <a:solidFill>
                  <a:srgbClr val="EC4B2F"/>
                </a:solidFill>
              </a:rPr>
              <a:t>HTML</a:t>
            </a:r>
            <a:r>
              <a:rPr lang="nl-NL"/>
              <a:t>? Trial </a:t>
            </a:r>
            <a:r>
              <a:rPr lang="nl-NL" err="1"/>
              <a:t>and</a:t>
            </a:r>
            <a:r>
              <a:rPr lang="nl-NL"/>
              <a:t> error..</a:t>
            </a:r>
          </a:p>
          <a:p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C396240-E305-486C-B567-69773B6BD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279" y="1806753"/>
            <a:ext cx="3615162" cy="362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18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F0A70-9B48-C5DF-8191-2D07D227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Website kleurenschema’s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0FEA978D-EF06-07E7-B8FC-2612303C055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20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3C2D4A8-8DAD-DED1-9D4D-54D72FBF511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b="1"/>
              <a:t>Beperk het aantal hoofdkleuren</a:t>
            </a:r>
          </a:p>
          <a:p>
            <a:pPr marL="702900" lvl="1" indent="-342900">
              <a:lnSpc>
                <a:spcPct val="110000"/>
              </a:lnSpc>
            </a:pPr>
            <a:r>
              <a:rPr lang="nl-BE" sz="2000"/>
              <a:t>Het is meestal het beste om te werken met een </a:t>
            </a:r>
            <a:r>
              <a:rPr lang="nl-BE" sz="2000" b="1"/>
              <a:t>beperkt</a:t>
            </a:r>
            <a:r>
              <a:rPr lang="nl-BE" sz="2000"/>
              <a:t> aantal </a:t>
            </a:r>
            <a:r>
              <a:rPr lang="nl-BE" sz="2000" b="1"/>
              <a:t>primaire</a:t>
            </a:r>
            <a:r>
              <a:rPr lang="nl-BE" sz="2000"/>
              <a:t> en </a:t>
            </a:r>
            <a:r>
              <a:rPr lang="nl-BE" sz="2000" b="1"/>
              <a:t>secundaire</a:t>
            </a:r>
            <a:r>
              <a:rPr lang="nl-BE" sz="2000"/>
              <a:t> kleuren die de </a:t>
            </a:r>
            <a:r>
              <a:rPr lang="nl-BE" sz="2000" b="1"/>
              <a:t>kern</a:t>
            </a:r>
            <a:r>
              <a:rPr lang="nl-BE" sz="2000"/>
              <a:t> van je </a:t>
            </a:r>
            <a:r>
              <a:rPr lang="nl-BE" sz="2000" b="1"/>
              <a:t>kleurenpalet</a:t>
            </a:r>
            <a:r>
              <a:rPr lang="nl-BE" sz="2000"/>
              <a:t> vormen. </a:t>
            </a:r>
          </a:p>
          <a:p>
            <a:pPr marL="702900" lvl="1" indent="-342900">
              <a:lnSpc>
                <a:spcPct val="110000"/>
              </a:lnSpc>
            </a:pPr>
            <a:r>
              <a:rPr lang="nl-BE" sz="2000"/>
              <a:t>Meestal is </a:t>
            </a:r>
            <a:r>
              <a:rPr lang="nl-BE" sz="2000" b="1"/>
              <a:t>maximaal 3 hoofdkleuren </a:t>
            </a:r>
            <a:r>
              <a:rPr lang="nl-BE" sz="2000"/>
              <a:t>een goed uitgangspunt.</a:t>
            </a:r>
          </a:p>
          <a:p>
            <a:pPr marL="1062900" lvl="2" indent="-342900">
              <a:lnSpc>
                <a:spcPct val="110000"/>
              </a:lnSpc>
            </a:pPr>
            <a:r>
              <a:rPr lang="nl-BE" sz="2000"/>
              <a:t>Ga zelf eens op onderzoek naar mooie kleuren voor jouw website:</a:t>
            </a:r>
          </a:p>
          <a:p>
            <a:pPr marL="1422900" lvl="3" indent="-342900">
              <a:lnSpc>
                <a:spcPct val="110000"/>
              </a:lnSpc>
            </a:pPr>
            <a:r>
              <a:rPr lang="nl-BE" sz="1800"/>
              <a:t>Typ in Google eens “</a:t>
            </a:r>
            <a:r>
              <a:rPr lang="nl-BE" sz="1800" i="1" u="sng"/>
              <a:t>website color scheme</a:t>
            </a:r>
            <a:r>
              <a:rPr lang="nl-BE" sz="1800"/>
              <a:t>”.</a:t>
            </a:r>
          </a:p>
          <a:p>
            <a:pPr marL="342900" indent="-34290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nl-BE" b="1"/>
              <a:t>Accentkleuren</a:t>
            </a:r>
          </a:p>
          <a:p>
            <a:pPr marL="702900" lvl="1" indent="-342900">
              <a:lnSpc>
                <a:spcPct val="110000"/>
              </a:lnSpc>
            </a:pPr>
            <a:r>
              <a:rPr lang="nl-BE" sz="2000"/>
              <a:t>Voeg </a:t>
            </a:r>
            <a:r>
              <a:rPr lang="nl-BE" sz="2000" b="1"/>
              <a:t>accentkleuren</a:t>
            </a:r>
            <a:r>
              <a:rPr lang="nl-BE" sz="2000"/>
              <a:t> toe voor het markeren van belangrijke </a:t>
            </a:r>
            <a:r>
              <a:rPr lang="nl-BE" sz="2000" b="1"/>
              <a:t>acties</a:t>
            </a:r>
            <a:r>
              <a:rPr lang="nl-BE" sz="2000"/>
              <a:t>, </a:t>
            </a:r>
            <a:r>
              <a:rPr lang="nl-BE" sz="2000" b="1"/>
              <a:t>knoppen</a:t>
            </a:r>
            <a:r>
              <a:rPr lang="nl-BE" sz="2000"/>
              <a:t> of </a:t>
            </a:r>
            <a:r>
              <a:rPr lang="nl-BE" sz="2000" b="1"/>
              <a:t>interactieve</a:t>
            </a:r>
            <a:r>
              <a:rPr lang="nl-BE" sz="2000"/>
              <a:t> </a:t>
            </a:r>
            <a:r>
              <a:rPr lang="nl-BE" sz="2000" b="1"/>
              <a:t>elementen</a:t>
            </a:r>
            <a:r>
              <a:rPr lang="nl-BE" sz="2000"/>
              <a:t>. </a:t>
            </a:r>
          </a:p>
          <a:p>
            <a:pPr marL="702900" lvl="1" indent="-342900">
              <a:lnSpc>
                <a:spcPct val="110000"/>
              </a:lnSpc>
            </a:pPr>
            <a:r>
              <a:rPr lang="nl-BE" sz="2000"/>
              <a:t>Deze </a:t>
            </a:r>
            <a:r>
              <a:rPr lang="nl-BE" sz="2000" b="1"/>
              <a:t>kleuren</a:t>
            </a:r>
            <a:r>
              <a:rPr lang="nl-BE" sz="2000"/>
              <a:t> moeten in </a:t>
            </a:r>
            <a:r>
              <a:rPr lang="nl-BE" sz="2000" b="1"/>
              <a:t>harmonie</a:t>
            </a:r>
            <a:r>
              <a:rPr lang="nl-BE" sz="2000"/>
              <a:t> zijn met je </a:t>
            </a:r>
            <a:r>
              <a:rPr lang="nl-BE" sz="2000" b="1"/>
              <a:t>hoofdkleurenpalet</a:t>
            </a:r>
            <a:r>
              <a:rPr lang="nl-BE" sz="2000"/>
              <a:t> en dienen ter </a:t>
            </a:r>
            <a:r>
              <a:rPr lang="nl-BE" sz="2000" b="1"/>
              <a:t>versterking</a:t>
            </a:r>
            <a:r>
              <a:rPr lang="nl-BE" sz="2000"/>
              <a:t> van de </a:t>
            </a:r>
            <a:r>
              <a:rPr lang="nl-BE" sz="2000" b="1"/>
              <a:t>visuele hiërarchie</a:t>
            </a:r>
            <a:r>
              <a:rPr lang="nl-BE" sz="2000"/>
              <a:t>.</a:t>
            </a:r>
          </a:p>
          <a:p>
            <a:pPr marL="342900" indent="-34290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nl-BE" b="1"/>
              <a:t>Focus op contrast en toegankelijkheid</a:t>
            </a:r>
          </a:p>
          <a:p>
            <a:pPr marL="702900" lvl="1" indent="-342900">
              <a:lnSpc>
                <a:spcPct val="110000"/>
              </a:lnSpc>
            </a:pPr>
            <a:r>
              <a:rPr lang="nl-BE" sz="2000"/>
              <a:t>Check contrast en genereer een </a:t>
            </a:r>
            <a:r>
              <a:rPr lang="nl-BE" sz="2000" b="1"/>
              <a:t>color</a:t>
            </a:r>
            <a:r>
              <a:rPr lang="nl-BE" sz="2000"/>
              <a:t> </a:t>
            </a:r>
            <a:r>
              <a:rPr lang="nl-BE" sz="2000" b="1"/>
              <a:t>palette </a:t>
            </a:r>
            <a:r>
              <a:rPr lang="nl-BE" sz="2000"/>
              <a:t>voor jouw website.</a:t>
            </a:r>
          </a:p>
          <a:p>
            <a:pPr marL="1062900" lvl="2" indent="-342900">
              <a:lnSpc>
                <a:spcPct val="110000"/>
              </a:lnSpc>
            </a:pPr>
            <a:r>
              <a:rPr lang="nl-BE" sz="2000">
                <a:hlinkClick r:id="rId2"/>
              </a:rPr>
              <a:t>https://coolors.co</a:t>
            </a:r>
            <a:r>
              <a:rPr lang="nl-BE" sz="2000"/>
              <a:t> (in footer -&gt; contrast checker, generate palette....)</a:t>
            </a:r>
          </a:p>
        </p:txBody>
      </p:sp>
    </p:spTree>
    <p:extLst>
      <p:ext uri="{BB962C8B-B14F-4D97-AF65-F5344CB8AC3E}">
        <p14:creationId xmlns:p14="http://schemas.microsoft.com/office/powerpoint/2010/main" val="3806880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E90AB2-E71F-033A-C03D-3731678F5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Typografie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0467B005-0F91-7FFD-2A63-8B1E42B9366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21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06BF808-F4FE-14A8-4187-9EB5FEBDA64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7738716" cy="471646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/>
              <a:t>Typografie is een </a:t>
            </a:r>
            <a:r>
              <a:rPr lang="nl-BE" sz="2800" b="1"/>
              <a:t>cruciaal</a:t>
            </a:r>
            <a:r>
              <a:rPr lang="nl-BE" sz="2800"/>
              <a:t> </a:t>
            </a:r>
            <a:r>
              <a:rPr lang="nl-BE" sz="2800" b="1"/>
              <a:t>element</a:t>
            </a:r>
            <a:r>
              <a:rPr lang="nl-BE" sz="2800"/>
              <a:t> in </a:t>
            </a:r>
            <a:r>
              <a:rPr lang="nl-BE" sz="2800" b="1"/>
              <a:t>webdesign</a:t>
            </a:r>
            <a:r>
              <a:rPr lang="nl-BE" sz="2800"/>
              <a:t>, omdat het de </a:t>
            </a:r>
            <a:r>
              <a:rPr lang="nl-BE" sz="2800" b="1"/>
              <a:t>leesbaarheid</a:t>
            </a:r>
            <a:r>
              <a:rPr lang="nl-BE" sz="2800"/>
              <a:t>, </a:t>
            </a:r>
            <a:r>
              <a:rPr lang="nl-BE" sz="2800" b="1"/>
              <a:t>toegankelijkheid</a:t>
            </a:r>
            <a:r>
              <a:rPr lang="nl-BE" sz="2800"/>
              <a:t> en </a:t>
            </a:r>
            <a:r>
              <a:rPr lang="nl-BE" sz="2800" b="1"/>
              <a:t>visuele aantrekkingskracht </a:t>
            </a:r>
            <a:r>
              <a:rPr lang="nl-BE" sz="2800"/>
              <a:t>van een website sterk beïnvloedt.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8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/>
              <a:t>Neem eens een kijkje op:</a:t>
            </a:r>
          </a:p>
          <a:p>
            <a:pPr marL="702900" lvl="1" indent="-342900"/>
            <a:r>
              <a:rPr lang="nl-BE" sz="2800">
                <a:hlinkClick r:id="rId2"/>
              </a:rPr>
              <a:t>https://fonts.google.com</a:t>
            </a:r>
            <a:endParaRPr lang="nl-BE" sz="2800"/>
          </a:p>
          <a:p>
            <a:pPr marL="702900" lvl="1" indent="-342900"/>
            <a:endParaRPr lang="nl-BE" sz="2800"/>
          </a:p>
        </p:txBody>
      </p:sp>
      <p:pic>
        <p:nvPicPr>
          <p:cNvPr id="1026" name="Picture 2" descr="Choosing the Right Typography for Your Therapist Website">
            <a:extLst>
              <a:ext uri="{FF2B5EF4-FFF2-40B4-BE49-F238E27FC236}">
                <a16:creationId xmlns:a16="http://schemas.microsoft.com/office/drawing/2014/main" id="{E71122B4-6C0A-3D27-D3FB-08F2113E3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9917" y="972855"/>
            <a:ext cx="2456145" cy="245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op 8 Typography Design Tips For Using Fonts In 2023">
            <a:extLst>
              <a:ext uri="{FF2B5EF4-FFF2-40B4-BE49-F238E27FC236}">
                <a16:creationId xmlns:a16="http://schemas.microsoft.com/office/drawing/2014/main" id="{0533DB6A-F77C-DF5C-02E5-823B31B0B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9"/>
          <a:stretch/>
        </p:blipFill>
        <p:spPr bwMode="auto">
          <a:xfrm>
            <a:off x="5743725" y="3648417"/>
            <a:ext cx="5987120" cy="2490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591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12045-4037-0BB7-A7AB-648932830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Typografie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37E829A7-6992-1C92-E4A4-DB3D449B91D2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22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1E35CE7-4CEE-787F-44B0-78E7D7394C7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11160125" cy="4716463"/>
          </a:xfrm>
        </p:spPr>
        <p:txBody>
          <a:bodyPr>
            <a:normAutofit fontScale="25000" lnSpcReduction="20000"/>
          </a:bodyPr>
          <a:lstStyle/>
          <a:p>
            <a:pPr marL="0" lvl="1" indent="0">
              <a:lnSpc>
                <a:spcPct val="120000"/>
              </a:lnSpc>
              <a:buNone/>
            </a:pPr>
            <a:r>
              <a:rPr lang="nl-BE" sz="8800"/>
              <a:t>Hier zijn enkele </a:t>
            </a:r>
            <a:r>
              <a:rPr lang="nl-BE" sz="8800" b="1"/>
              <a:t>belangrijke punten </a:t>
            </a:r>
            <a:r>
              <a:rPr lang="nl-BE" sz="8800"/>
              <a:t>over </a:t>
            </a:r>
            <a:r>
              <a:rPr lang="nl-BE" sz="8800" b="1"/>
              <a:t>typografie</a:t>
            </a:r>
            <a:r>
              <a:rPr lang="nl-BE" sz="8800"/>
              <a:t> bij </a:t>
            </a:r>
            <a:r>
              <a:rPr lang="nl-BE" sz="8800" b="1"/>
              <a:t>websites</a:t>
            </a:r>
            <a:r>
              <a:rPr lang="nl-BE" sz="8800"/>
              <a:t>:</a:t>
            </a:r>
          </a:p>
          <a:p>
            <a:pPr lvl="1">
              <a:lnSpc>
                <a:spcPct val="120000"/>
              </a:lnSpc>
            </a:pPr>
            <a:r>
              <a:rPr lang="nl-BE" sz="6800" b="1"/>
              <a:t>Leesbaarheid en Duidelijkheid</a:t>
            </a:r>
          </a:p>
          <a:p>
            <a:pPr lvl="2">
              <a:lnSpc>
                <a:spcPct val="120000"/>
              </a:lnSpc>
            </a:pPr>
            <a:r>
              <a:rPr lang="nl-BE" sz="6800"/>
              <a:t>Kies lettertypen die </a:t>
            </a:r>
            <a:r>
              <a:rPr lang="nl-BE" sz="6800" b="1"/>
              <a:t>gemakkelijk</a:t>
            </a:r>
            <a:r>
              <a:rPr lang="nl-BE" sz="6800"/>
              <a:t> te </a:t>
            </a:r>
            <a:r>
              <a:rPr lang="nl-BE" sz="6800" b="1"/>
              <a:t>lezen</a:t>
            </a:r>
            <a:r>
              <a:rPr lang="nl-BE" sz="6800"/>
              <a:t> zijn, zelfs op verschillende schermgroottes. Een goed contrast tussen tekst en achtergrond is essentieel voor leesbaarheid.</a:t>
            </a:r>
          </a:p>
          <a:p>
            <a:pPr lvl="1">
              <a:lnSpc>
                <a:spcPct val="120000"/>
              </a:lnSpc>
            </a:pPr>
            <a:r>
              <a:rPr lang="nl-BE" sz="6800" b="1"/>
              <a:t>Responsive Design</a:t>
            </a:r>
          </a:p>
          <a:p>
            <a:pPr lvl="2">
              <a:lnSpc>
                <a:spcPct val="120000"/>
              </a:lnSpc>
            </a:pPr>
            <a:r>
              <a:rPr lang="nl-BE" sz="6800"/>
              <a:t>Zorg ervoor dat je </a:t>
            </a:r>
            <a:r>
              <a:rPr lang="nl-BE" sz="6800" b="1"/>
              <a:t>lettertypen</a:t>
            </a:r>
            <a:r>
              <a:rPr lang="nl-BE" sz="6800"/>
              <a:t> goed </a:t>
            </a:r>
            <a:r>
              <a:rPr lang="nl-BE" sz="6800" b="1"/>
              <a:t>schalen</a:t>
            </a:r>
            <a:r>
              <a:rPr lang="nl-BE" sz="6800"/>
              <a:t> en er goed uitzien op verschillende apparaten, zoals desktops, tablets en smartphones. </a:t>
            </a:r>
            <a:r>
              <a:rPr lang="nl-BE" sz="6800" b="1"/>
              <a:t>Responsieve</a:t>
            </a:r>
            <a:r>
              <a:rPr lang="nl-BE" sz="6800"/>
              <a:t> </a:t>
            </a:r>
            <a:r>
              <a:rPr lang="nl-BE" sz="6800" b="1"/>
              <a:t>typografie</a:t>
            </a:r>
            <a:r>
              <a:rPr lang="nl-BE" sz="6800"/>
              <a:t> is van vitaal belang voor een consistente gebruikerservaring.</a:t>
            </a:r>
          </a:p>
          <a:p>
            <a:pPr lvl="1">
              <a:lnSpc>
                <a:spcPct val="120000"/>
              </a:lnSpc>
            </a:pPr>
            <a:r>
              <a:rPr lang="nl-BE" sz="6800" b="1"/>
              <a:t>Gebruik van Lettertypen</a:t>
            </a:r>
          </a:p>
          <a:p>
            <a:pPr lvl="2">
              <a:lnSpc>
                <a:spcPct val="120000"/>
              </a:lnSpc>
            </a:pPr>
            <a:r>
              <a:rPr lang="nl-BE" sz="6800"/>
              <a:t>Gebruik </a:t>
            </a:r>
            <a:r>
              <a:rPr lang="nl-BE" sz="6800" b="1"/>
              <a:t>niet te veel verschillende lettertypen </a:t>
            </a:r>
            <a:r>
              <a:rPr lang="nl-BE" sz="6800"/>
              <a:t>op een website. Over het algemeen wordt aanbevolen om </a:t>
            </a:r>
            <a:r>
              <a:rPr lang="nl-BE" sz="6800" b="1"/>
              <a:t>maximaal twee of drie complementaire lettertypen</a:t>
            </a:r>
            <a:r>
              <a:rPr lang="nl-BE" sz="6800"/>
              <a:t> te gebruiken voor consistentie en een professionele uitstraling.</a:t>
            </a:r>
          </a:p>
          <a:p>
            <a:pPr lvl="1">
              <a:lnSpc>
                <a:spcPct val="120000"/>
              </a:lnSpc>
            </a:pPr>
            <a:r>
              <a:rPr lang="nl-BE" sz="6800" b="1"/>
              <a:t>Lettergrootte</a:t>
            </a:r>
          </a:p>
          <a:p>
            <a:pPr lvl="2">
              <a:lnSpc>
                <a:spcPct val="120000"/>
              </a:lnSpc>
            </a:pPr>
            <a:r>
              <a:rPr lang="nl-BE" sz="6800"/>
              <a:t>Kies een </a:t>
            </a:r>
            <a:r>
              <a:rPr lang="nl-BE" sz="6800" b="1"/>
              <a:t>geschikte lettergrootte</a:t>
            </a:r>
            <a:r>
              <a:rPr lang="nl-BE" sz="6800"/>
              <a:t> die </a:t>
            </a:r>
            <a:r>
              <a:rPr lang="nl-BE" sz="6800" b="1"/>
              <a:t>goed</a:t>
            </a:r>
            <a:r>
              <a:rPr lang="nl-BE" sz="6800"/>
              <a:t> </a:t>
            </a:r>
            <a:r>
              <a:rPr lang="nl-BE" sz="6800" b="1"/>
              <a:t>leesbaar</a:t>
            </a:r>
            <a:r>
              <a:rPr lang="nl-BE" sz="6800"/>
              <a:t> is op </a:t>
            </a:r>
            <a:r>
              <a:rPr lang="nl-BE" sz="6800" b="1"/>
              <a:t>verschillende</a:t>
            </a:r>
            <a:r>
              <a:rPr lang="nl-BE" sz="6800"/>
              <a:t> </a:t>
            </a:r>
            <a:r>
              <a:rPr lang="nl-BE" sz="6800" b="1"/>
              <a:t>schermformaten</a:t>
            </a:r>
            <a:r>
              <a:rPr lang="nl-BE" sz="6800"/>
              <a:t>. Belangrijke inhoud moet in een iets grotere lettergrootte staan dan de rest van de tekst om de aandacht te trekken.</a:t>
            </a:r>
          </a:p>
        </p:txBody>
      </p:sp>
    </p:spTree>
    <p:extLst>
      <p:ext uri="{BB962C8B-B14F-4D97-AF65-F5344CB8AC3E}">
        <p14:creationId xmlns:p14="http://schemas.microsoft.com/office/powerpoint/2010/main" val="25109316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12045-4037-0BB7-A7AB-648932830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Typografie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37E829A7-6992-1C92-E4A4-DB3D449B91D2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23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1E35CE7-4CEE-787F-44B0-78E7D7394C7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 fontScale="55000" lnSpcReduction="20000"/>
          </a:bodyPr>
          <a:lstStyle/>
          <a:p>
            <a:pPr lvl="1">
              <a:lnSpc>
                <a:spcPct val="120000"/>
              </a:lnSpc>
            </a:pPr>
            <a:r>
              <a:rPr lang="nl-BE" sz="3400" b="1"/>
              <a:t>Hiërarchie en Stijl</a:t>
            </a:r>
          </a:p>
          <a:p>
            <a:pPr lvl="2">
              <a:lnSpc>
                <a:spcPct val="120000"/>
              </a:lnSpc>
            </a:pPr>
            <a:r>
              <a:rPr lang="nl-BE" sz="3400" b="1"/>
              <a:t>Gebruik</a:t>
            </a:r>
            <a:r>
              <a:rPr lang="nl-BE" sz="3400"/>
              <a:t> </a:t>
            </a:r>
            <a:r>
              <a:rPr lang="nl-BE" sz="3400" b="1"/>
              <a:t>verschillende</a:t>
            </a:r>
            <a:r>
              <a:rPr lang="nl-BE" sz="3400"/>
              <a:t> </a:t>
            </a:r>
            <a:r>
              <a:rPr lang="nl-BE" sz="3400" b="1"/>
              <a:t>stijlen</a:t>
            </a:r>
            <a:r>
              <a:rPr lang="nl-BE" sz="3400"/>
              <a:t>, zoals vet, cursief, onderstreept, enz., om </a:t>
            </a:r>
            <a:r>
              <a:rPr lang="nl-BE" sz="3400" b="1"/>
              <a:t>hiërarchie</a:t>
            </a:r>
            <a:r>
              <a:rPr lang="nl-BE" sz="3400"/>
              <a:t> en </a:t>
            </a:r>
            <a:r>
              <a:rPr lang="nl-BE" sz="3400" b="1"/>
              <a:t>nadruk</a:t>
            </a:r>
            <a:r>
              <a:rPr lang="nl-BE" sz="3400"/>
              <a:t> op tekst te creëren. Dit helpt gebruikers om de </a:t>
            </a:r>
            <a:r>
              <a:rPr lang="nl-BE" sz="3400" b="1"/>
              <a:t>belangrijkste informatie snel op te nemen</a:t>
            </a:r>
            <a:r>
              <a:rPr lang="nl-BE" sz="3400"/>
              <a:t>.</a:t>
            </a:r>
          </a:p>
          <a:p>
            <a:pPr lvl="1">
              <a:lnSpc>
                <a:spcPct val="120000"/>
              </a:lnSpc>
            </a:pPr>
            <a:r>
              <a:rPr lang="nl-BE" sz="3400" b="1"/>
              <a:t>Kleur van Tekst</a:t>
            </a:r>
          </a:p>
          <a:p>
            <a:pPr lvl="2">
              <a:lnSpc>
                <a:spcPct val="120000"/>
              </a:lnSpc>
            </a:pPr>
            <a:r>
              <a:rPr lang="nl-BE" sz="3400"/>
              <a:t>Zorg voor </a:t>
            </a:r>
            <a:r>
              <a:rPr lang="nl-BE" sz="3400" b="1"/>
              <a:t>voldoende contrast </a:t>
            </a:r>
            <a:r>
              <a:rPr lang="nl-BE" sz="3400"/>
              <a:t>tussen de </a:t>
            </a:r>
            <a:r>
              <a:rPr lang="nl-BE" sz="3400" b="1"/>
              <a:t>tekstkleur</a:t>
            </a:r>
            <a:r>
              <a:rPr lang="nl-BE" sz="3400"/>
              <a:t> en de </a:t>
            </a:r>
            <a:r>
              <a:rPr lang="nl-BE" sz="3400" b="1"/>
              <a:t>achtergrond</a:t>
            </a:r>
            <a:r>
              <a:rPr lang="nl-BE" sz="3400"/>
              <a:t> om de leesbaarheid te garanderen, vooral voor mensen met visuele beperkingen. Over het algemeen wordt donkere tekst op een lichte achtergrond aanbevolen.</a:t>
            </a:r>
          </a:p>
          <a:p>
            <a:pPr lvl="1">
              <a:lnSpc>
                <a:spcPct val="120000"/>
              </a:lnSpc>
            </a:pPr>
            <a:r>
              <a:rPr lang="nl-BE" sz="3400" b="1"/>
              <a:t>Consistentie in Typografie</a:t>
            </a:r>
          </a:p>
          <a:p>
            <a:pPr lvl="2">
              <a:lnSpc>
                <a:spcPct val="120000"/>
              </a:lnSpc>
            </a:pPr>
            <a:r>
              <a:rPr lang="nl-BE" sz="3400"/>
              <a:t>Houd de </a:t>
            </a:r>
            <a:r>
              <a:rPr lang="nl-BE" sz="3400" b="1"/>
              <a:t>typografie</a:t>
            </a:r>
            <a:r>
              <a:rPr lang="nl-BE" sz="3400"/>
              <a:t> </a:t>
            </a:r>
            <a:r>
              <a:rPr lang="nl-BE" sz="3400" b="1"/>
              <a:t>consistent</a:t>
            </a:r>
            <a:r>
              <a:rPr lang="nl-BE" sz="3400"/>
              <a:t> over de </a:t>
            </a:r>
            <a:r>
              <a:rPr lang="nl-BE" sz="3400" b="1"/>
              <a:t>hele website </a:t>
            </a:r>
            <a:r>
              <a:rPr lang="nl-BE" sz="3400"/>
              <a:t>om een </a:t>
            </a:r>
            <a:r>
              <a:rPr lang="nl-BE" sz="3400" b="1"/>
              <a:t>uniforme uitstraling </a:t>
            </a:r>
            <a:r>
              <a:rPr lang="nl-BE" sz="3400"/>
              <a:t>te behouden. Dit omvat consistentie in lettertype, grootte, stijl en kleurgebruik.</a:t>
            </a:r>
          </a:p>
          <a:p>
            <a:pPr lvl="1">
              <a:lnSpc>
                <a:spcPct val="120000"/>
              </a:lnSpc>
            </a:pPr>
            <a:r>
              <a:rPr lang="nl-BE" sz="3400" b="1"/>
              <a:t>Aanpassing aan Merkidentiteit</a:t>
            </a:r>
          </a:p>
          <a:p>
            <a:pPr lvl="2">
              <a:lnSpc>
                <a:spcPct val="120000"/>
              </a:lnSpc>
            </a:pPr>
            <a:r>
              <a:rPr lang="nl-BE" sz="3400"/>
              <a:t>Pas het </a:t>
            </a:r>
            <a:r>
              <a:rPr lang="nl-BE" sz="3400" b="1"/>
              <a:t>gekozen lettertype </a:t>
            </a:r>
            <a:r>
              <a:rPr lang="nl-BE" sz="3400"/>
              <a:t>en de </a:t>
            </a:r>
            <a:r>
              <a:rPr lang="nl-BE" sz="3400" b="1"/>
              <a:t>stijl</a:t>
            </a:r>
            <a:r>
              <a:rPr lang="nl-BE" sz="3400"/>
              <a:t> aan op de </a:t>
            </a:r>
            <a:r>
              <a:rPr lang="nl-BE" sz="3400" b="1"/>
              <a:t>merkidentiteit van de website</a:t>
            </a:r>
            <a:r>
              <a:rPr lang="nl-BE" sz="3400"/>
              <a:t>, zodat het aansluit bij de algehele look and feel van het merk.</a:t>
            </a:r>
          </a:p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54808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E4093E-BEE3-5BAF-8FAD-334696768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Afbeeldingen – jpg / jpeg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25A66D33-2C64-0EB0-8ACB-82215C81825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24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1B5097A-FEEC-DDA1-C5C9-82EE6B58A8A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7112415" cy="4716463"/>
          </a:xfrm>
        </p:spPr>
        <p:txBody>
          <a:bodyPr/>
          <a:lstStyle/>
          <a:p>
            <a:pPr marL="0" lvl="1" indent="0">
              <a:buNone/>
            </a:pPr>
            <a:r>
              <a:rPr lang="nl-BE" b="1"/>
              <a:t>JPG (JPEG)</a:t>
            </a:r>
          </a:p>
          <a:p>
            <a:pPr lvl="1"/>
            <a:r>
              <a:rPr lang="nl-BE" b="1"/>
              <a:t>Voordelen</a:t>
            </a:r>
            <a:r>
              <a:rPr lang="nl-BE"/>
              <a:t>: Ideaal voor foto's en afbeeldingen met veel kleurschakeringen, zoals foto's met realistische scènes.</a:t>
            </a:r>
          </a:p>
          <a:p>
            <a:pPr lvl="1"/>
            <a:r>
              <a:rPr lang="nl-BE" b="1"/>
              <a:t>Nadelen</a:t>
            </a:r>
            <a:r>
              <a:rPr lang="nl-BE"/>
              <a:t>: Ondersteunt geen transparantie, niet geschikt voor afbeeldingen met tekst of lijntekeningen.</a:t>
            </a:r>
          </a:p>
          <a:p>
            <a:pPr lvl="1"/>
            <a:r>
              <a:rPr lang="nl-BE" b="1"/>
              <a:t>Gebruik</a:t>
            </a:r>
            <a:r>
              <a:rPr lang="nl-BE"/>
              <a:t>: Meestal gebruikt voor foto's en complexe afbeeldingen waar kleurnuances belangrijk zijn en transparantie niet nodig is.</a:t>
            </a:r>
          </a:p>
          <a:p>
            <a:endParaRPr lang="nl-BE"/>
          </a:p>
        </p:txBody>
      </p:sp>
      <p:pic>
        <p:nvPicPr>
          <p:cNvPr id="2050" name="Picture 2" descr="Change the Quality of a JPG – Online JPG Tools">
            <a:extLst>
              <a:ext uri="{FF2B5EF4-FFF2-40B4-BE49-F238E27FC236}">
                <a16:creationId xmlns:a16="http://schemas.microsoft.com/office/drawing/2014/main" id="{BAAD0940-F2CC-AD12-A140-F21860BE2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9980" y="989817"/>
            <a:ext cx="3492500" cy="23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xamples Stock Photos, Royalty Free Examples Images | Depositphotos">
            <a:extLst>
              <a:ext uri="{FF2B5EF4-FFF2-40B4-BE49-F238E27FC236}">
                <a16:creationId xmlns:a16="http://schemas.microsoft.com/office/drawing/2014/main" id="{F035913D-FECA-2707-DED5-EE8FFA0C1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9980" y="3531383"/>
            <a:ext cx="3492500" cy="2517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073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E4093E-BEE3-5BAF-8FAD-334696768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Afbeeldingen – gif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25A66D33-2C64-0EB0-8ACB-82215C81825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25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1B5097A-FEEC-DDA1-C5C9-82EE6B58A8A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7112415" cy="4716463"/>
          </a:xfrm>
        </p:spPr>
        <p:txBody>
          <a:bodyPr>
            <a:normAutofit/>
          </a:bodyPr>
          <a:lstStyle/>
          <a:p>
            <a:pPr marL="0" lvl="1" indent="0">
              <a:buNone/>
            </a:pPr>
            <a:r>
              <a:rPr lang="nl-BE" b="1" dirty="0"/>
              <a:t>GIF (Graphics Interchange Format)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 dirty="0"/>
              <a:t>Voordelen</a:t>
            </a:r>
            <a:r>
              <a:rPr lang="nl-BE" dirty="0"/>
              <a:t>: Ondersteunt animaties, transparantie (één kleur kan als transparant worden ingesteld), en is geschikt voor afbeeldingen met tekst of lijntekeningen.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 dirty="0"/>
              <a:t>Nadelen</a:t>
            </a:r>
            <a:r>
              <a:rPr lang="nl-BE" dirty="0"/>
              <a:t>: Beperkt tot 256 kleuren, minder geschikt voor foto's met veel kleurdetails.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 dirty="0"/>
              <a:t>Gebruik</a:t>
            </a:r>
            <a:r>
              <a:rPr lang="nl-BE" dirty="0"/>
              <a:t>: Vaak gebruikt voor eenvoudige afbeeldingen, iconen, knoppen, en afbeeldingen met transparantie of eenvoudige animaties.</a:t>
            </a:r>
          </a:p>
          <a:p>
            <a:pPr lvl="1"/>
            <a:endParaRPr lang="nl-BE" dirty="0"/>
          </a:p>
          <a:p>
            <a:endParaRPr lang="nl-BE" dirty="0"/>
          </a:p>
        </p:txBody>
      </p:sp>
      <p:pic>
        <p:nvPicPr>
          <p:cNvPr id="3076" name="Picture 4" descr="15 Examples of Awesome GIF Animations in Email Marketing">
            <a:extLst>
              <a:ext uri="{FF2B5EF4-FFF2-40B4-BE49-F238E27FC236}">
                <a16:creationId xmlns:a16="http://schemas.microsoft.com/office/drawing/2014/main" id="{5B1CED54-4709-DB3B-9AE7-47C430254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729" y="3429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Example Here Is A Sample GIF - Example Here Is A Sample Sample - Discover &amp;  Share GIFs">
            <a:extLst>
              <a:ext uri="{FF2B5EF4-FFF2-40B4-BE49-F238E27FC236}">
                <a16:creationId xmlns:a16="http://schemas.microsoft.com/office/drawing/2014/main" id="{81BBDC01-8E5A-D544-5C3B-10B7FB5E8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729" y="1031106"/>
            <a:ext cx="22733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661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E4093E-BEE3-5BAF-8FAD-334696768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Afbeeldingen – png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25A66D33-2C64-0EB0-8ACB-82215C81825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26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1B5097A-FEEC-DDA1-C5C9-82EE6B58A8A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7112415" cy="4716463"/>
          </a:xfrm>
        </p:spPr>
        <p:txBody>
          <a:bodyPr>
            <a:normAutofit lnSpcReduction="10000"/>
          </a:bodyPr>
          <a:lstStyle/>
          <a:p>
            <a:pPr marL="0" lvl="1" indent="0">
              <a:buNone/>
            </a:pPr>
            <a:r>
              <a:rPr lang="nl-BE" b="1"/>
              <a:t>PNG (Portable Network Graphics):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/>
              <a:t>Voordelen: </a:t>
            </a:r>
            <a:r>
              <a:rPr lang="nl-BE"/>
              <a:t>Ondersteunt transparantie (inclusief semi-transparantie), verliesloze compressie, en geschikt voor afbeeldingen met tekst of lijntekeningen.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/>
              <a:t>Nadelen: </a:t>
            </a:r>
            <a:r>
              <a:rPr lang="nl-BE"/>
              <a:t>Kan grotere bestandsgroottes hebben in vergelijking met JPG, vooral bij complexe afbeeldingen.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b="1"/>
              <a:t>Gebruik: </a:t>
            </a:r>
            <a:r>
              <a:rPr lang="nl-BE"/>
              <a:t>Wordt vaak gebruikt voor afbeeldingen waar transparantie belangrijk is, zoals logo's, afbeeldingen met tekst, en afbeeldingen die moeten worden geïntegreerd in verschillende achtergronden.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l-BE"/>
          </a:p>
          <a:p>
            <a:pPr lvl="1"/>
            <a:endParaRPr lang="nl-BE"/>
          </a:p>
          <a:p>
            <a:endParaRPr lang="nl-BE"/>
          </a:p>
        </p:txBody>
      </p:sp>
      <p:pic>
        <p:nvPicPr>
          <p:cNvPr id="4100" name="Picture 4" descr="Example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5851972D-1249-55DB-F55B-E42A87B36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0062" y="1420431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xample png images | PNGEgg">
            <a:extLst>
              <a:ext uri="{FF2B5EF4-FFF2-40B4-BE49-F238E27FC236}">
                <a16:creationId xmlns:a16="http://schemas.microsoft.com/office/drawing/2014/main" id="{95B13209-DC57-CC0D-BE4F-E4D63C839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862" y="3902100"/>
            <a:ext cx="3505200" cy="231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729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B40C83-9204-0B12-600A-D3F674AA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Afbeeldingen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CF860C09-2562-D7D7-BF79-857CD774C53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27</a:t>
            </a:fld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2EF4F85-A7E2-7D90-C1C6-005DE2CE2A1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nl-BE" sz="2800" b="1"/>
              <a:t>Kort samengevat</a:t>
            </a:r>
          </a:p>
          <a:p>
            <a:pPr>
              <a:lnSpc>
                <a:spcPct val="100000"/>
              </a:lnSpc>
            </a:pPr>
            <a:endParaRPr lang="nl-BE" b="1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/>
              <a:t>Gebruik </a:t>
            </a:r>
            <a:r>
              <a:rPr lang="nl-BE" b="1"/>
              <a:t>JPG</a:t>
            </a:r>
            <a:r>
              <a:rPr lang="nl-BE"/>
              <a:t> voor </a:t>
            </a:r>
            <a:r>
              <a:rPr lang="nl-BE" b="1"/>
              <a:t>foto’s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 b="1"/>
              <a:t>GIF</a:t>
            </a:r>
            <a:r>
              <a:rPr lang="nl-BE"/>
              <a:t> voor eenvoudige </a:t>
            </a:r>
            <a:r>
              <a:rPr lang="nl-BE" b="1"/>
              <a:t>graphics</a:t>
            </a:r>
            <a:r>
              <a:rPr lang="nl-BE"/>
              <a:t>, </a:t>
            </a:r>
            <a:r>
              <a:rPr lang="nl-BE" b="1"/>
              <a:t>pictogrammen</a:t>
            </a:r>
            <a:r>
              <a:rPr lang="nl-BE"/>
              <a:t> en </a:t>
            </a:r>
            <a:r>
              <a:rPr lang="nl-BE" b="1"/>
              <a:t>animaties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 b="1"/>
              <a:t>PNG</a:t>
            </a:r>
            <a:r>
              <a:rPr lang="nl-BE"/>
              <a:t> voor </a:t>
            </a:r>
            <a:r>
              <a:rPr lang="nl-BE" b="1"/>
              <a:t>afbeeldingen</a:t>
            </a:r>
            <a:r>
              <a:rPr lang="nl-BE"/>
              <a:t> met </a:t>
            </a:r>
            <a:r>
              <a:rPr lang="nl-BE" b="1"/>
              <a:t>transparantie</a:t>
            </a:r>
            <a:r>
              <a:rPr lang="nl-BE"/>
              <a:t> of waar </a:t>
            </a:r>
            <a:r>
              <a:rPr lang="nl-BE" b="1"/>
              <a:t>verliesloze</a:t>
            </a:r>
            <a:r>
              <a:rPr lang="nl-BE"/>
              <a:t> </a:t>
            </a:r>
            <a:r>
              <a:rPr lang="nl-BE" b="1"/>
              <a:t>compressie</a:t>
            </a:r>
            <a:r>
              <a:rPr lang="nl-BE"/>
              <a:t> belangrijk is 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BE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/>
              <a:t>Het juiste </a:t>
            </a:r>
            <a:r>
              <a:rPr lang="nl-BE" b="1"/>
              <a:t>formaat</a:t>
            </a:r>
            <a:r>
              <a:rPr lang="nl-BE"/>
              <a:t> hangt af van de </a:t>
            </a:r>
            <a:r>
              <a:rPr lang="nl-BE" b="1"/>
              <a:t>aard</a:t>
            </a:r>
            <a:r>
              <a:rPr lang="nl-BE"/>
              <a:t> van de </a:t>
            </a:r>
            <a:r>
              <a:rPr lang="nl-BE" b="1"/>
              <a:t>afbeelding</a:t>
            </a:r>
            <a:r>
              <a:rPr lang="nl-BE"/>
              <a:t> en het </a:t>
            </a:r>
            <a:r>
              <a:rPr lang="nl-BE" b="1"/>
              <a:t>beoogde</a:t>
            </a:r>
            <a:r>
              <a:rPr lang="nl-BE"/>
              <a:t> </a:t>
            </a:r>
            <a:r>
              <a:rPr lang="nl-BE" b="1"/>
              <a:t>gebruik</a:t>
            </a:r>
            <a:r>
              <a:rPr lang="nl-BE"/>
              <a:t> op de </a:t>
            </a:r>
            <a:r>
              <a:rPr lang="nl-BE" b="1"/>
              <a:t>website</a:t>
            </a:r>
            <a:r>
              <a:rPr lang="nl-B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3655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56D9CC50-E801-9B7C-B3AD-D3D9FF9C629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31EF2F79-9DA9-4660-849C-6BEF883F7698}" type="slidenum">
              <a:rPr lang="nl-BE" smtClean="0"/>
              <a:t>28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831A225-76F4-1F76-4FF8-A56F974DA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388" y="2676486"/>
            <a:ext cx="7737223" cy="1505027"/>
          </a:xfrm>
        </p:spPr>
        <p:txBody>
          <a:bodyPr/>
          <a:lstStyle/>
          <a:p>
            <a:r>
              <a:rPr lang="nl-BE"/>
              <a:t>Tijd voor het echte werk in HTML</a:t>
            </a:r>
          </a:p>
        </p:txBody>
      </p:sp>
    </p:spTree>
    <p:extLst>
      <p:ext uri="{BB962C8B-B14F-4D97-AF65-F5344CB8AC3E}">
        <p14:creationId xmlns:p14="http://schemas.microsoft.com/office/powerpoint/2010/main" val="1375376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9BABF4E-D2F9-4184-0F37-87E0F18F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Een eerste HTML-pagina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2892E439-69A3-7566-6937-1E934BC7F42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29</a:t>
            </a:fld>
            <a:endParaRPr lang="en-BE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8E361F5D-2274-B1DF-04EC-8BA291B0D5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11160124" cy="4716463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/>
              <a:t>Open </a:t>
            </a:r>
            <a:r>
              <a:rPr lang="nl-BE" b="1"/>
              <a:t>VSC</a:t>
            </a:r>
            <a:r>
              <a:rPr lang="nl-BE"/>
              <a:t> en maak voor de map </a:t>
            </a:r>
            <a:r>
              <a:rPr lang="nl-BE" b="1"/>
              <a:t>html</a:t>
            </a:r>
            <a:r>
              <a:rPr lang="nl-BE"/>
              <a:t> een </a:t>
            </a:r>
            <a:r>
              <a:rPr lang="nl-BE" b="1"/>
              <a:t>workspace</a:t>
            </a:r>
            <a:r>
              <a:rPr lang="nl-BE"/>
              <a:t> aan.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/>
              <a:t>Klik bij </a:t>
            </a:r>
            <a:r>
              <a:rPr lang="nl-BE" b="1"/>
              <a:t>Les 01 - Voorbeelden </a:t>
            </a:r>
            <a:r>
              <a:rPr lang="nl-BE"/>
              <a:t>met de </a:t>
            </a:r>
            <a:r>
              <a:rPr lang="nl-BE" b="1"/>
              <a:t>rechtermuisknop</a:t>
            </a:r>
            <a:r>
              <a:rPr lang="nl-BE"/>
              <a:t> en kies “</a:t>
            </a:r>
            <a:r>
              <a:rPr lang="nl-BE" b="1"/>
              <a:t>New file...</a:t>
            </a:r>
            <a:r>
              <a:rPr lang="nl-BE"/>
              <a:t>”.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 b="1"/>
              <a:t>Bewaar</a:t>
            </a:r>
            <a:r>
              <a:rPr lang="nl-BE"/>
              <a:t> dit bestand als “test.html”.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 b="1"/>
              <a:t>Typ</a:t>
            </a:r>
            <a:r>
              <a:rPr lang="nl-BE"/>
              <a:t> het </a:t>
            </a:r>
            <a:r>
              <a:rPr lang="nl-BE" b="1"/>
              <a:t>uitroepteken</a:t>
            </a:r>
            <a:r>
              <a:rPr lang="nl-BE"/>
              <a:t> “!” en </a:t>
            </a:r>
            <a:r>
              <a:rPr lang="nl-BE" b="1"/>
              <a:t>druk</a:t>
            </a:r>
            <a:r>
              <a:rPr lang="nl-BE"/>
              <a:t> op de </a:t>
            </a:r>
            <a:r>
              <a:rPr lang="nl-BE" b="1"/>
              <a:t>TAB-toets</a:t>
            </a:r>
            <a:r>
              <a:rPr lang="nl-BE"/>
              <a:t>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BE"/>
              <a:t>Een </a:t>
            </a:r>
            <a:r>
              <a:rPr lang="nl-BE" b="1"/>
              <a:t>lege basis </a:t>
            </a:r>
            <a:r>
              <a:rPr lang="nl-BE"/>
              <a:t>voor een </a:t>
            </a:r>
            <a:r>
              <a:rPr lang="nl-BE" b="1"/>
              <a:t>webpagina</a:t>
            </a:r>
            <a:r>
              <a:rPr lang="nl-BE"/>
              <a:t> wordt </a:t>
            </a:r>
            <a:r>
              <a:rPr lang="nl-BE" b="1"/>
              <a:t>aangemaakt</a:t>
            </a:r>
            <a:r>
              <a:rPr lang="nl-BE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/>
          </a:p>
          <a:p>
            <a:endParaRPr lang="nl-BE"/>
          </a:p>
        </p:txBody>
      </p:sp>
      <p:pic>
        <p:nvPicPr>
          <p:cNvPr id="8" name="Afbeelding 7" descr="Afbeelding met tekst, Lettertype, lijn, schermopname&#10;&#10;Automatisch gegenereerde beschrijving">
            <a:extLst>
              <a:ext uri="{FF2B5EF4-FFF2-40B4-BE49-F238E27FC236}">
                <a16:creationId xmlns:a16="http://schemas.microsoft.com/office/drawing/2014/main" id="{5EA0E4A2-1BAB-86F9-B5B1-7E1A57522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9" y="3692330"/>
            <a:ext cx="76200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40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Wat is HTML?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</a:t>
            </a:fld>
            <a:endParaRPr lang="nl-BE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4B5F9E9-4C48-4231-9823-E43B0538163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æ"/>
            </a:pPr>
            <a:r>
              <a:rPr lang="nl-BE" sz="2000"/>
              <a:t>Een </a:t>
            </a:r>
            <a:r>
              <a:rPr lang="nl-BE" sz="2000" b="1">
                <a:solidFill>
                  <a:srgbClr val="EC4B2F"/>
                </a:solidFill>
              </a:rPr>
              <a:t>HTML</a:t>
            </a:r>
            <a:r>
              <a:rPr lang="nl-BE" sz="2000"/>
              <a:t> bestand heeft altijd een </a:t>
            </a:r>
            <a:r>
              <a:rPr lang="nl-BE" sz="2000" b="1">
                <a:solidFill>
                  <a:srgbClr val="EC4B2F"/>
                </a:solidFill>
              </a:rPr>
              <a:t>doctype</a:t>
            </a:r>
            <a:r>
              <a:rPr lang="nl-BE" sz="2000"/>
              <a:t> declaratie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æ"/>
            </a:pPr>
            <a:r>
              <a:rPr lang="nl-BE" sz="2000"/>
              <a:t>Doctype informeert </a:t>
            </a:r>
            <a:r>
              <a:rPr lang="nl-BE" sz="2000" b="1">
                <a:solidFill>
                  <a:srgbClr val="EC4B2F"/>
                </a:solidFill>
              </a:rPr>
              <a:t>de</a:t>
            </a:r>
            <a:r>
              <a:rPr lang="nl-BE" sz="2000" b="1"/>
              <a:t> </a:t>
            </a:r>
            <a:r>
              <a:rPr lang="nl-BE" sz="2000" b="1">
                <a:solidFill>
                  <a:srgbClr val="EC4B2F"/>
                </a:solidFill>
              </a:rPr>
              <a:t>browser</a:t>
            </a:r>
            <a:r>
              <a:rPr lang="nl-BE" sz="2000" b="1"/>
              <a:t> </a:t>
            </a:r>
            <a:r>
              <a:rPr lang="nl-BE" sz="2000"/>
              <a:t>welk </a:t>
            </a:r>
            <a:r>
              <a:rPr lang="nl-BE" sz="2000" b="1">
                <a:solidFill>
                  <a:srgbClr val="EC4B2F"/>
                </a:solidFill>
              </a:rPr>
              <a:t>type</a:t>
            </a:r>
            <a:r>
              <a:rPr lang="nl-BE" sz="2000"/>
              <a:t> van </a:t>
            </a:r>
            <a:r>
              <a:rPr lang="nl-BE" sz="2000" b="1">
                <a:solidFill>
                  <a:srgbClr val="EC4B2F"/>
                </a:solidFill>
              </a:rPr>
              <a:t>HTML</a:t>
            </a:r>
            <a:r>
              <a:rPr lang="nl-BE" sz="2000"/>
              <a:t> gebruikt wordt</a:t>
            </a:r>
            <a:br>
              <a:rPr lang="nl-BE" sz="2000"/>
            </a:br>
            <a:r>
              <a:rPr lang="nl-BE" sz="2000"/>
              <a:t>We gebruiken 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&lt;!DOCTYPE html&gt; </a:t>
            </a:r>
            <a:r>
              <a:rPr lang="nl-BE" sz="2000"/>
              <a:t>voor HTML5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"/>
            </a:pPr>
            <a:r>
              <a:rPr lang="nl-BE" sz="2000"/>
              <a:t>We werken steeds met </a:t>
            </a:r>
            <a:r>
              <a:rPr lang="nl-BE" sz="2000" b="1">
                <a:solidFill>
                  <a:srgbClr val="EC4B2F"/>
                </a:solidFill>
              </a:rPr>
              <a:t>tags</a:t>
            </a:r>
            <a:r>
              <a:rPr lang="nl-BE" sz="2000"/>
              <a:t>, deze schrijven we tussen de tekens </a:t>
            </a:r>
            <a:r>
              <a:rPr lang="nl-BE" sz="2000" b="1">
                <a:solidFill>
                  <a:srgbClr val="EC4B2F"/>
                </a:solidFill>
              </a:rPr>
              <a:t>&lt;</a:t>
            </a:r>
            <a:r>
              <a:rPr lang="nl-BE" sz="2000"/>
              <a:t> en </a:t>
            </a:r>
            <a:r>
              <a:rPr lang="nl-BE" sz="2000" b="1">
                <a:solidFill>
                  <a:srgbClr val="EC4B2F"/>
                </a:solidFill>
              </a:rPr>
              <a:t>&gt;</a:t>
            </a:r>
            <a:r>
              <a:rPr lang="nl-BE" sz="2000"/>
              <a:t>. </a:t>
            </a:r>
          </a:p>
          <a:p>
            <a:pPr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BE" sz="2000" b="1"/>
              <a:t>Voorbeelden: </a:t>
            </a:r>
            <a:r>
              <a:rPr lang="nl-BE" sz="2000" b="1">
                <a:solidFill>
                  <a:srgbClr val="009CAB"/>
                </a:solidFill>
              </a:rPr>
              <a:t>&lt;head&gt;</a:t>
            </a:r>
            <a:r>
              <a:rPr lang="nl-BE" sz="2000"/>
              <a:t>,</a:t>
            </a:r>
            <a:r>
              <a:rPr lang="nl-BE" sz="2000" b="1"/>
              <a:t> 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&lt;body&gt;</a:t>
            </a:r>
            <a:r>
              <a:rPr lang="nl-BE" sz="2000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 &lt;p&gt;</a:t>
            </a:r>
            <a:r>
              <a:rPr lang="nl-BE" sz="2000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 &lt;h2&gt;</a:t>
            </a:r>
            <a:r>
              <a:rPr lang="nl-BE" sz="2000" b="1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 &lt;a&gt;</a:t>
            </a:r>
            <a:r>
              <a:rPr lang="nl-BE" sz="2000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l-BE" sz="2000" b="1">
                <a:solidFill>
                  <a:srgbClr val="009CAB"/>
                </a:solidFill>
                <a:ea typeface="Menlo" panose="020B0609030804020204" pitchFamily="49" charset="0"/>
                <a:cs typeface="Menlo" panose="020B0609030804020204" pitchFamily="49" charset="0"/>
              </a:rPr>
              <a:t> &lt;div&gt;</a:t>
            </a:r>
            <a:r>
              <a:rPr lang="nl-BE" sz="2000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l-BE" sz="2000" b="1"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nl-BE" sz="2000">
                <a:ea typeface="Menlo" panose="020B0609030804020204" pitchFamily="49" charset="0"/>
                <a:cs typeface="Menlo" panose="020B0609030804020204" pitchFamily="49" charset="0"/>
              </a:rPr>
              <a:t>..</a:t>
            </a:r>
            <a:endParaRPr lang="nl-NL" sz="2000"/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"/>
            </a:pPr>
            <a:r>
              <a:rPr lang="nl-NL" sz="2000"/>
              <a:t>Een </a:t>
            </a:r>
            <a:r>
              <a:rPr lang="nl-NL" sz="2000" err="1"/>
              <a:t>HTML-bestand</a:t>
            </a:r>
            <a:r>
              <a:rPr lang="nl-NL" sz="2000"/>
              <a:t> heeft als extensie </a:t>
            </a:r>
            <a:r>
              <a:rPr lang="nl-NL" sz="2000" b="1">
                <a:solidFill>
                  <a:srgbClr val="EC4B2F"/>
                </a:solidFill>
              </a:rPr>
              <a:t>.html</a:t>
            </a:r>
            <a:r>
              <a:rPr lang="nl-NL" sz="2000">
                <a:solidFill>
                  <a:srgbClr val="EC4B2F"/>
                </a:solidFill>
              </a:rPr>
              <a:t> </a:t>
            </a:r>
            <a:r>
              <a:rPr lang="nl-NL" sz="2000"/>
              <a:t>of </a:t>
            </a:r>
            <a:r>
              <a:rPr lang="nl-NL" sz="2000" b="1">
                <a:solidFill>
                  <a:srgbClr val="EC4B2F"/>
                </a:solidFill>
              </a:rPr>
              <a:t>.</a:t>
            </a:r>
            <a:r>
              <a:rPr lang="nl-NL" sz="2000" b="1" err="1">
                <a:solidFill>
                  <a:srgbClr val="EC4B2F"/>
                </a:solidFill>
              </a:rPr>
              <a:t>htm</a:t>
            </a:r>
            <a:r>
              <a:rPr lang="nl-NL" sz="2000" b="1">
                <a:solidFill>
                  <a:srgbClr val="EC4B2F"/>
                </a:solidFill>
              </a:rPr>
              <a:t> </a:t>
            </a:r>
          </a:p>
          <a:p>
            <a:pPr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b="1"/>
              <a:t>Voorbeelden: </a:t>
            </a:r>
            <a:r>
              <a:rPr lang="nl-NL" sz="2000" b="1" err="1">
                <a:solidFill>
                  <a:srgbClr val="009CAB"/>
                </a:solidFill>
              </a:rPr>
              <a:t>producten.html</a:t>
            </a:r>
            <a:r>
              <a:rPr lang="nl-NL" sz="2000"/>
              <a:t>, </a:t>
            </a:r>
            <a:r>
              <a:rPr lang="nl-NL" sz="2000" b="1" err="1">
                <a:solidFill>
                  <a:srgbClr val="009CAB"/>
                </a:solidFill>
              </a:rPr>
              <a:t>index.html</a:t>
            </a:r>
            <a:r>
              <a:rPr lang="nl-NL" sz="2000"/>
              <a:t>, </a:t>
            </a:r>
            <a:r>
              <a:rPr lang="nl-NL" sz="2000" b="1" err="1">
                <a:solidFill>
                  <a:srgbClr val="009CAB"/>
                </a:solidFill>
              </a:rPr>
              <a:t>contact.htm</a:t>
            </a:r>
            <a:r>
              <a:rPr lang="nl-NL" sz="2000"/>
              <a:t>,</a:t>
            </a:r>
            <a:r>
              <a:rPr lang="nl-NL" sz="2000" b="1"/>
              <a:t> </a:t>
            </a:r>
            <a:r>
              <a:rPr lang="nl-NL" sz="200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1233702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9BABF4E-D2F9-4184-0F37-87E0F18F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Een eerste HTML-pagina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2892E439-69A3-7566-6937-1E934BC7F42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8B70248A-FD0F-534C-919E-E8EB9B0FC062}" type="slidenum">
              <a:rPr lang="en-BE" smtClean="0"/>
              <a:pPr/>
              <a:t>30</a:t>
            </a:fld>
            <a:endParaRPr lang="en-BE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8E361F5D-2274-B1DF-04EC-8BA291B0D5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11160124" cy="4716463"/>
          </a:xfrm>
        </p:spPr>
        <p:txBody>
          <a:bodyPr>
            <a:normAutofit fontScale="70000" lnSpcReduction="20000"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sz="2800" b="1"/>
              <a:t>&lt;!DOCTYPE html&gt;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Dit geeft aan dat de HTML-versie 5 wordt gebruikt.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sz="2800" b="1"/>
              <a:t>&lt;html&gt;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Het HTML-element is het root-element van een HTML-pagina.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sz="2800" b="1"/>
              <a:t>&lt;head&gt;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Het hoofdgedeelte van de HTML-pagina bevat metadata, zoals de titel van de pagina.	</a:t>
            </a:r>
          </a:p>
          <a:p>
            <a:pPr marL="342900" lvl="1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 b="1"/>
              <a:t>&lt;meta ...&gt;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Meta-tags zijn HTML-elementen die metadata over een HTML-document bevatten. 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Deze metadata geven informatie over het document zelf en zijn niet zichtbaar voor gebruikers die de webpagina bekijken.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sz="2800" b="1"/>
              <a:t>&lt;title&gt;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Het geeft de titel van de webpagina aan, die wordt weergegeven in de titelbalk van de browser.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l-BE" sz="2800" b="1"/>
              <a:t>&lt;body&gt;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Dit element bevat de inhoud van de webpagina die wordt weergegeven in de browser.</a:t>
            </a:r>
          </a:p>
          <a:p>
            <a:pPr marL="702900" lvl="2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2800"/>
              <a:t>Hier bouwen we de pagina verder in op...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/>
          </a:p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33680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8B190C-862D-7177-8FA5-87C394D70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Tags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5B2B7A-6380-F9BC-9BF1-90BAED464EC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r>
              <a:rPr lang="nl-BE" dirty="0"/>
              <a:t>Tags zijn de begin- en eindonderdelen van een HTML-element. </a:t>
            </a:r>
          </a:p>
          <a:p>
            <a:r>
              <a:rPr lang="nl-BE" dirty="0"/>
              <a:t>Ze beginnen met het symbool &lt; en eindigen met het symbool </a:t>
            </a:r>
            <a:r>
              <a:rPr lang="en-US" b="1" dirty="0">
                <a:solidFill>
                  <a:srgbClr val="009CAB"/>
                </a:solidFill>
              </a:rPr>
              <a:t>&gt;</a:t>
            </a:r>
            <a:r>
              <a:rPr lang="nl-BE" dirty="0"/>
              <a:t>. </a:t>
            </a:r>
          </a:p>
          <a:p>
            <a:r>
              <a:rPr lang="nl-BE" dirty="0"/>
              <a:t>Alles wat binnen </a:t>
            </a:r>
            <a:r>
              <a:rPr lang="en-US" b="1" dirty="0">
                <a:solidFill>
                  <a:srgbClr val="009CAB"/>
                </a:solidFill>
              </a:rPr>
              <a:t>&lt; </a:t>
            </a:r>
            <a:r>
              <a:rPr lang="en-US" dirty="0" err="1"/>
              <a:t>en</a:t>
            </a:r>
            <a:r>
              <a:rPr lang="en-US" b="1" dirty="0">
                <a:solidFill>
                  <a:srgbClr val="009CAB"/>
                </a:solidFill>
              </a:rPr>
              <a:t> &gt; </a:t>
            </a:r>
            <a:r>
              <a:rPr lang="nl-BE" dirty="0"/>
              <a:t>staat, wordt tags genoemd.</a:t>
            </a:r>
            <a:endParaRPr lang="en-US" dirty="0"/>
          </a:p>
          <a:p>
            <a:endParaRPr lang="en-US" dirty="0"/>
          </a:p>
          <a:p>
            <a:pPr lvl="1"/>
            <a:r>
              <a:rPr lang="en-US" b="1" dirty="0">
                <a:solidFill>
                  <a:srgbClr val="009CAB"/>
                </a:solidFill>
              </a:rPr>
              <a:t>&lt;html&gt;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b="1" dirty="0">
                <a:solidFill>
                  <a:srgbClr val="009CAB"/>
                </a:solidFill>
              </a:rPr>
              <a:t> &lt;head&gt;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b="1" dirty="0">
                <a:solidFill>
                  <a:srgbClr val="009CAB"/>
                </a:solidFill>
              </a:rPr>
              <a:t> &lt;body&gt;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b="1" dirty="0">
                <a:solidFill>
                  <a:srgbClr val="009CAB"/>
                </a:solidFill>
              </a:rPr>
              <a:t> &lt;p&gt;</a:t>
            </a:r>
            <a:r>
              <a:rPr lang="en-US" dirty="0"/>
              <a:t>, ..</a:t>
            </a:r>
          </a:p>
          <a:p>
            <a:pPr lvl="1"/>
            <a:r>
              <a:rPr lang="en-US" b="1" dirty="0">
                <a:solidFill>
                  <a:srgbClr val="009CAB"/>
                </a:solidFill>
              </a:rPr>
              <a:t>&lt;title&gt;&lt;/title&gt;</a:t>
            </a:r>
          </a:p>
          <a:p>
            <a:pPr lvl="1"/>
            <a:r>
              <a:rPr lang="en-US" b="1" dirty="0">
                <a:solidFill>
                  <a:srgbClr val="009CAB"/>
                </a:solidFill>
              </a:rPr>
              <a:t>&lt;p&gt;&lt;/p&gt;</a:t>
            </a:r>
          </a:p>
          <a:p>
            <a:pPr lvl="1"/>
            <a:r>
              <a:rPr lang="en-US" b="1" dirty="0">
                <a:solidFill>
                  <a:srgbClr val="009CAB"/>
                </a:solidFill>
              </a:rPr>
              <a:t>&lt;span&gt;&lt;/span&gt;</a:t>
            </a:r>
          </a:p>
          <a:p>
            <a:pPr lvl="1"/>
            <a:r>
              <a:rPr lang="en-US" b="1" dirty="0">
                <a:solidFill>
                  <a:srgbClr val="009CAB"/>
                </a:solidFill>
              </a:rPr>
              <a:t>&lt;div&gt;&lt;/div&gt;</a:t>
            </a:r>
          </a:p>
          <a:p>
            <a:pPr lvl="1"/>
            <a:endParaRPr lang="en-US" b="1" dirty="0">
              <a:solidFill>
                <a:srgbClr val="009CAB"/>
              </a:solidFill>
            </a:endParaRPr>
          </a:p>
          <a:p>
            <a:pPr lvl="1"/>
            <a:endParaRPr lang="en-US" b="1" dirty="0">
              <a:solidFill>
                <a:srgbClr val="009CAB"/>
              </a:solidFill>
            </a:endParaRPr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60861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704638-D53E-4801-32CD-C2EE57AA7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Elements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D319E-22BD-AF7A-3ED0-FF2BE5DFD81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Elementen omsluiten de inhoud tussen de tags. </a:t>
            </a:r>
          </a:p>
          <a:p>
            <a:r>
              <a:rPr lang="nl-BE" dirty="0"/>
              <a:t>Het bestaat doorgaans uit een starttag, dan de inhoud en een eindtag.</a:t>
            </a: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nl-NL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NL" b="1" dirty="0"/>
              <a:t>Tekst (</a:t>
            </a:r>
            <a:r>
              <a:rPr lang="nl-NL" b="1" dirty="0" err="1">
                <a:solidFill>
                  <a:srgbClr val="009CAB"/>
                </a:solidFill>
              </a:rPr>
              <a:t>p</a:t>
            </a:r>
            <a:r>
              <a:rPr lang="nl-NL" b="1" dirty="0" err="1"/>
              <a:t>aragraph</a:t>
            </a:r>
            <a:r>
              <a:rPr lang="nl-NL" b="1" dirty="0"/>
              <a:t>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b="1" dirty="0">
                <a:solidFill>
                  <a:srgbClr val="00A0AE"/>
                </a:solidFill>
              </a:rPr>
              <a:t>&lt;p&gt;</a:t>
            </a:r>
            <a:r>
              <a:rPr lang="nl-NL" dirty="0"/>
              <a:t>Je plaatst tekst tussen deze twee tags.</a:t>
            </a:r>
            <a:r>
              <a:rPr lang="nl-NL" b="1" dirty="0">
                <a:solidFill>
                  <a:srgbClr val="00A0AE"/>
                </a:solidFill>
              </a:rPr>
              <a:t>&lt;/p&gt;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NL" b="1" dirty="0"/>
              <a:t>Titel (</a:t>
            </a:r>
            <a:r>
              <a:rPr lang="nl-NL" b="1" dirty="0">
                <a:solidFill>
                  <a:srgbClr val="009CAB"/>
                </a:solidFill>
              </a:rPr>
              <a:t>h</a:t>
            </a:r>
            <a:r>
              <a:rPr lang="nl-NL" b="1" dirty="0"/>
              <a:t>eader)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b="1" dirty="0">
                <a:solidFill>
                  <a:srgbClr val="00A0AE"/>
                </a:solidFill>
              </a:rPr>
              <a:t>&lt;h1&gt;</a:t>
            </a:r>
            <a:r>
              <a:rPr lang="nl-NL" dirty="0"/>
              <a:t>Dit is een titel</a:t>
            </a:r>
            <a:r>
              <a:rPr lang="nl-NL" b="1" dirty="0">
                <a:solidFill>
                  <a:srgbClr val="00A0AE"/>
                </a:solidFill>
              </a:rPr>
              <a:t>&lt;/h1&gt;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NL" b="1" dirty="0"/>
              <a:t>Afbeelding (</a:t>
            </a:r>
            <a:r>
              <a:rPr lang="nl-NL" b="1" dirty="0">
                <a:solidFill>
                  <a:srgbClr val="009CAB"/>
                </a:solidFill>
              </a:rPr>
              <a:t>im</a:t>
            </a:r>
            <a:r>
              <a:rPr lang="nl-NL" b="1" dirty="0"/>
              <a:t>a</a:t>
            </a:r>
            <a:r>
              <a:rPr lang="nl-NL" b="1" dirty="0">
                <a:solidFill>
                  <a:srgbClr val="009CAB"/>
                </a:solidFill>
              </a:rPr>
              <a:t>g</a:t>
            </a:r>
            <a:r>
              <a:rPr lang="nl-NL" b="1" dirty="0"/>
              <a:t>e)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b="1" dirty="0">
                <a:solidFill>
                  <a:srgbClr val="00A0AE"/>
                </a:solidFill>
              </a:rPr>
              <a:t>&lt;</a:t>
            </a:r>
            <a:r>
              <a:rPr lang="nl-NL" b="1" dirty="0" err="1">
                <a:solidFill>
                  <a:srgbClr val="00A0AE"/>
                </a:solidFill>
              </a:rPr>
              <a:t>img</a:t>
            </a:r>
            <a:r>
              <a:rPr lang="nl-NL" b="1" dirty="0">
                <a:solidFill>
                  <a:srgbClr val="00A0AE"/>
                </a:solidFill>
              </a:rPr>
              <a:t> </a:t>
            </a:r>
            <a:r>
              <a:rPr lang="nl-NL" b="1" dirty="0" err="1">
                <a:solidFill>
                  <a:srgbClr val="EC4B2F"/>
                </a:solidFill>
              </a:rPr>
              <a:t>src</a:t>
            </a:r>
            <a:r>
              <a:rPr lang="nl-NL" b="1" dirty="0">
                <a:solidFill>
                  <a:srgbClr val="009CAB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 err="1"/>
              <a:t>naamvandefoto.jpg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dirty="0"/>
              <a:t> </a:t>
            </a:r>
            <a:r>
              <a:rPr lang="nl-NL" b="1" dirty="0">
                <a:solidFill>
                  <a:srgbClr val="EC4B2F"/>
                </a:solidFill>
              </a:rPr>
              <a:t>alt</a:t>
            </a:r>
            <a:r>
              <a:rPr lang="nl-NL" dirty="0">
                <a:solidFill>
                  <a:srgbClr val="00A0AE"/>
                </a:solidFill>
              </a:rPr>
              <a:t>=“</a:t>
            </a:r>
            <a:r>
              <a:rPr lang="nl-NL" dirty="0"/>
              <a:t>Beschrijving van de foto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b="1" dirty="0">
                <a:solidFill>
                  <a:srgbClr val="00A0AE"/>
                </a:solidFill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NL" b="1" dirty="0"/>
              <a:t>Hyperlink (</a:t>
            </a:r>
            <a:r>
              <a:rPr lang="nl-NL" b="1" dirty="0">
                <a:solidFill>
                  <a:srgbClr val="009CAB"/>
                </a:solidFill>
              </a:rPr>
              <a:t>a</a:t>
            </a:r>
            <a:r>
              <a:rPr lang="nl-NL" b="1" dirty="0"/>
              <a:t>nchor)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b="1" dirty="0">
                <a:solidFill>
                  <a:srgbClr val="00A0AE"/>
                </a:solidFill>
              </a:rPr>
              <a:t>&lt;a</a:t>
            </a:r>
            <a:r>
              <a:rPr lang="nl-NL" b="1" dirty="0"/>
              <a:t> </a:t>
            </a:r>
            <a:r>
              <a:rPr lang="nl-NL" b="1" dirty="0" err="1">
                <a:solidFill>
                  <a:srgbClr val="EC4B2F"/>
                </a:solidFill>
              </a:rPr>
              <a:t>href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</a:t>
            </a:r>
            <a:r>
              <a:rPr lang="nl-NL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http://www.thomasmore.be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dirty="0"/>
              <a:t> </a:t>
            </a:r>
            <a:r>
              <a:rPr lang="nl-NL" b="1" dirty="0">
                <a:solidFill>
                  <a:srgbClr val="EC4B2F"/>
                </a:solidFill>
              </a:rPr>
              <a:t>target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/>
              <a:t>_blank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dirty="0"/>
              <a:t>&gt;Ga naar de website van Thomas More!</a:t>
            </a:r>
            <a:r>
              <a:rPr lang="nl-NL" b="1" dirty="0">
                <a:solidFill>
                  <a:srgbClr val="00A0AE"/>
                </a:solidFill>
              </a:rPr>
              <a:t>&lt;/a&gt;</a:t>
            </a:r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93668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5161E2D-A887-41E0-88D0-F346053D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Elements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F0A52CC-7A83-42F8-A620-6C430E4E2BF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4423B15-0436-4E9C-BD20-E462D143C03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33</a:t>
            </a:fld>
            <a:endParaRPr lang="nl-BE"/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A5CAF07-C01B-9E69-1487-27F83DA1021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C323F1-9CE0-9D3A-9D36-80C4019C4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070" y="1957588"/>
            <a:ext cx="3799503" cy="37995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41C4E6-5CAE-F6D0-7D87-849967B2A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07" y="1957588"/>
            <a:ext cx="7488343" cy="37995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44E7FC4B-25B3-4A66-A8F0-BD5ABCD1E393}"/>
              </a:ext>
            </a:extLst>
          </p:cNvPr>
          <p:cNvCxnSpPr>
            <a:cxnSpLocks/>
          </p:cNvCxnSpPr>
          <p:nvPr/>
        </p:nvCxnSpPr>
        <p:spPr>
          <a:xfrm flipV="1">
            <a:off x="3573887" y="2150616"/>
            <a:ext cx="4579513" cy="13918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B725E8C4-110A-4096-97A4-6F1E83B328B0}"/>
              </a:ext>
            </a:extLst>
          </p:cNvPr>
          <p:cNvCxnSpPr>
            <a:cxnSpLocks/>
          </p:cNvCxnSpPr>
          <p:nvPr/>
        </p:nvCxnSpPr>
        <p:spPr>
          <a:xfrm flipV="1">
            <a:off x="3573887" y="2781910"/>
            <a:ext cx="4436772" cy="14294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1841A381-8BDD-4ECA-81E9-F0AAE789AAA0}"/>
              </a:ext>
            </a:extLst>
          </p:cNvPr>
          <p:cNvCxnSpPr>
            <a:cxnSpLocks/>
          </p:cNvCxnSpPr>
          <p:nvPr/>
        </p:nvCxnSpPr>
        <p:spPr>
          <a:xfrm flipV="1">
            <a:off x="3670479" y="3084490"/>
            <a:ext cx="4340180" cy="13200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18">
            <a:extLst>
              <a:ext uri="{FF2B5EF4-FFF2-40B4-BE49-F238E27FC236}">
                <a16:creationId xmlns:a16="http://schemas.microsoft.com/office/drawing/2014/main" id="{457CA6C6-C1E8-60EC-A0CB-5502FDD7E0B1}"/>
              </a:ext>
            </a:extLst>
          </p:cNvPr>
          <p:cNvCxnSpPr>
            <a:cxnSpLocks/>
          </p:cNvCxnSpPr>
          <p:nvPr/>
        </p:nvCxnSpPr>
        <p:spPr>
          <a:xfrm flipV="1">
            <a:off x="6815371" y="4578331"/>
            <a:ext cx="1195288" cy="21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97A51FEF-48D4-606C-DB45-050F0965045B}"/>
              </a:ext>
            </a:extLst>
          </p:cNvPr>
          <p:cNvSpPr/>
          <p:nvPr/>
        </p:nvSpPr>
        <p:spPr>
          <a:xfrm>
            <a:off x="7380908" y="3698196"/>
            <a:ext cx="838200" cy="655638"/>
          </a:xfrm>
          <a:prstGeom prst="righ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73390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175076-0AC1-D224-B239-9DBF689FF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Attributes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678911-A7CE-D5FF-D040-E64C05C9D52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r>
              <a:rPr lang="nl-BE" dirty="0"/>
              <a:t>Attributen bevatten aanvullende informatie. Attributen nemen de vorm aan van een openings-tag waar aanvullende informatie wordt geplaatst.</a:t>
            </a:r>
          </a:p>
          <a:p>
            <a:endParaRPr lang="en-US" dirty="0"/>
          </a:p>
          <a:p>
            <a:pPr marL="0" indent="0">
              <a:buNone/>
            </a:pPr>
            <a:r>
              <a:rPr lang="nl-NL" b="1" dirty="0"/>
              <a:t>Attribuut </a:t>
            </a:r>
            <a:endParaRPr lang="nl-NL" sz="1600" b="1" dirty="0"/>
          </a:p>
          <a:p>
            <a:pPr marL="457200" indent="-457200">
              <a:buFont typeface="Wingdings" panose="05000000000000000000" pitchFamily="2" charset="2"/>
              <a:buChar char="æ"/>
            </a:pPr>
            <a:r>
              <a:rPr lang="nl-NL" b="1" dirty="0">
                <a:solidFill>
                  <a:srgbClr val="00A0AE"/>
                </a:solidFill>
              </a:rPr>
              <a:t>&lt;</a:t>
            </a:r>
            <a:r>
              <a:rPr lang="nl-NL" b="1" dirty="0" err="1">
                <a:solidFill>
                  <a:srgbClr val="00A0AE"/>
                </a:solidFill>
              </a:rPr>
              <a:t>img</a:t>
            </a:r>
            <a:r>
              <a:rPr lang="nl-NL" b="1" dirty="0">
                <a:solidFill>
                  <a:srgbClr val="00A0AE"/>
                </a:solidFill>
              </a:rPr>
              <a:t> </a:t>
            </a:r>
            <a:r>
              <a:rPr lang="nl-NL" b="1" dirty="0" err="1">
                <a:solidFill>
                  <a:srgbClr val="EC4B2F"/>
                </a:solidFill>
              </a:rPr>
              <a:t>src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/>
              <a:t>foto1.jpg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dirty="0"/>
              <a:t> </a:t>
            </a:r>
            <a:r>
              <a:rPr lang="nl-NL" b="1" dirty="0">
                <a:solidFill>
                  <a:srgbClr val="EC4B2F"/>
                </a:solidFill>
              </a:rPr>
              <a:t>alt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/>
              <a:t>Logo van Thomas More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b="1" dirty="0">
                <a:solidFill>
                  <a:srgbClr val="00A0AE"/>
                </a:solidFill>
              </a:rPr>
              <a:t>&gt;</a:t>
            </a:r>
          </a:p>
          <a:p>
            <a:pPr lvl="2">
              <a:buFont typeface="Nunito Light" pitchFamily="2" charset="0"/>
              <a:buChar char="×"/>
            </a:pPr>
            <a:r>
              <a:rPr lang="nl-NL" dirty="0" err="1"/>
              <a:t>src</a:t>
            </a:r>
            <a:r>
              <a:rPr lang="nl-NL" dirty="0"/>
              <a:t> =&gt; source</a:t>
            </a:r>
          </a:p>
          <a:p>
            <a:pPr lvl="2">
              <a:buFont typeface="Nunito Light" pitchFamily="2" charset="0"/>
              <a:buChar char="×"/>
            </a:pPr>
            <a:r>
              <a:rPr lang="nl-NL" dirty="0"/>
              <a:t>alt =&gt; </a:t>
            </a:r>
            <a:r>
              <a:rPr lang="nl-NL" dirty="0" err="1"/>
              <a:t>alternative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>
              <a:solidFill>
                <a:srgbClr val="00A0AE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æ"/>
            </a:pPr>
            <a:r>
              <a:rPr lang="nl-NL" b="1" dirty="0">
                <a:solidFill>
                  <a:srgbClr val="00A0AE"/>
                </a:solidFill>
              </a:rPr>
              <a:t>&lt;p </a:t>
            </a:r>
            <a:r>
              <a:rPr lang="nl-NL" b="1" dirty="0" err="1">
                <a:solidFill>
                  <a:srgbClr val="F04C25"/>
                </a:solidFill>
              </a:rPr>
              <a:t>id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/>
              <a:t>voornaam</a:t>
            </a:r>
            <a:r>
              <a:rPr lang="nl-NL" dirty="0">
                <a:solidFill>
                  <a:srgbClr val="00A0AE"/>
                </a:solidFill>
              </a:rPr>
              <a:t>” </a:t>
            </a:r>
            <a:r>
              <a:rPr lang="nl-NL" b="1" dirty="0">
                <a:solidFill>
                  <a:srgbClr val="F04C25"/>
                </a:solidFill>
              </a:rPr>
              <a:t>class</a:t>
            </a:r>
            <a:r>
              <a:rPr lang="nl-NL" b="1" dirty="0">
                <a:solidFill>
                  <a:srgbClr val="00A0AE"/>
                </a:solidFill>
              </a:rPr>
              <a:t>=</a:t>
            </a:r>
            <a:r>
              <a:rPr lang="nl-NL" dirty="0">
                <a:solidFill>
                  <a:srgbClr val="00A0AE"/>
                </a:solidFill>
              </a:rPr>
              <a:t>“</a:t>
            </a:r>
            <a:r>
              <a:rPr lang="nl-NL" dirty="0" err="1"/>
              <a:t>bold</a:t>
            </a:r>
            <a:r>
              <a:rPr lang="nl-NL" dirty="0"/>
              <a:t> </a:t>
            </a:r>
            <a:r>
              <a:rPr lang="nl-NL" dirty="0" err="1"/>
              <a:t>underline</a:t>
            </a:r>
            <a:r>
              <a:rPr lang="nl-NL" dirty="0">
                <a:solidFill>
                  <a:srgbClr val="00A0AE"/>
                </a:solidFill>
              </a:rPr>
              <a:t>”</a:t>
            </a:r>
            <a:r>
              <a:rPr lang="nl-NL" b="1" dirty="0">
                <a:solidFill>
                  <a:srgbClr val="00A0AE"/>
                </a:solidFill>
              </a:rPr>
              <a:t>&gt;&lt;/p&gt;</a:t>
            </a:r>
          </a:p>
          <a:p>
            <a:pPr lvl="1">
              <a:buFont typeface="Nunito Light" pitchFamily="2" charset="0"/>
              <a:buChar char="×"/>
            </a:pPr>
            <a:endParaRPr lang="nl-NL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066457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2A60B37-0EDC-42FD-A408-664D6744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Hyperlink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EF2189D-210B-435D-BC76-9627E7BF00A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24BB185-005E-4EED-9811-6E465BFAE00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35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3B01202F-0FED-405D-A9A5-D557109ADCE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lvl="1"/>
            <a:r>
              <a:rPr lang="nl-BE"/>
              <a:t>Belangrijkste attribuut is </a:t>
            </a:r>
            <a:r>
              <a:rPr lang="nl-BE" b="1">
                <a:solidFill>
                  <a:srgbClr val="F04C25"/>
                </a:solidFill>
              </a:rPr>
              <a:t>href</a:t>
            </a:r>
            <a:r>
              <a:rPr lang="nl-BE"/>
              <a:t>, definieert de bestemming</a:t>
            </a:r>
          </a:p>
          <a:p>
            <a:pPr lvl="1"/>
            <a:r>
              <a:rPr lang="nl-BE"/>
              <a:t>Als je er op klikt wordt je </a:t>
            </a:r>
            <a:r>
              <a:rPr lang="nl-BE" b="1">
                <a:solidFill>
                  <a:srgbClr val="F04C25"/>
                </a:solidFill>
              </a:rPr>
              <a:t>doorverwezen</a:t>
            </a:r>
            <a:r>
              <a:rPr lang="nl-BE"/>
              <a:t> naar een ander document/bestand</a:t>
            </a:r>
          </a:p>
          <a:p>
            <a:pPr lvl="1"/>
            <a:r>
              <a:rPr lang="nl-BE"/>
              <a:t>Een </a:t>
            </a:r>
            <a:r>
              <a:rPr lang="nl-BE" b="1">
                <a:solidFill>
                  <a:srgbClr val="F04C25"/>
                </a:solidFill>
              </a:rPr>
              <a:t>hyperlink</a:t>
            </a:r>
            <a:r>
              <a:rPr lang="nl-BE"/>
              <a:t> hoeft geen tekst te zijn, maar kan ook een afbeelding of document zijn</a:t>
            </a:r>
          </a:p>
          <a:p>
            <a:pPr lvl="1"/>
            <a:r>
              <a:rPr lang="nl-BE"/>
              <a:t>Syntax</a:t>
            </a:r>
            <a:endParaRPr lang="en-US" b="0" i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  <a:p>
            <a:pPr marL="355600" lvl="1" indent="0">
              <a:buNone/>
            </a:pPr>
            <a:r>
              <a:rPr lang="en-US">
                <a:solidFill>
                  <a:srgbClr val="0000CD"/>
                </a:solidFill>
                <a:latin typeface="Consolas" panose="020B0609020204030204" pitchFamily="49" charset="0"/>
              </a:rPr>
              <a:t>         </a:t>
            </a:r>
            <a:r>
              <a:rPr lang="en-US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1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link </a:t>
            </a:r>
            <a:r>
              <a:rPr lang="en-US" b="0" i="1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tekst</a:t>
            </a:r>
            <a:r>
              <a:rPr lang="en-US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en-US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5759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FA74D9F-A1B0-4470-8370-0CEAE550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href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43A238-1ADC-4DE4-AA14-1A4D4F7BF39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06180B6-6514-4E21-BCA7-55185FFDB45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36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E4798128-7772-491E-983E-3DDF106933B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Wingdings" panose="05000000000000000000" pitchFamily="2" charset="2"/>
              <a:buChar char="æ"/>
            </a:pPr>
            <a:r>
              <a:rPr lang="en-US"/>
              <a:t>Het </a:t>
            </a:r>
            <a:r>
              <a:rPr lang="en-US" b="1" err="1">
                <a:solidFill>
                  <a:srgbClr val="EC4B2F"/>
                </a:solidFill>
              </a:rPr>
              <a:t>href</a:t>
            </a:r>
            <a:r>
              <a:rPr lang="en-US"/>
              <a:t> </a:t>
            </a:r>
            <a:r>
              <a:rPr lang="en-US" err="1"/>
              <a:t>attribuut</a:t>
            </a:r>
            <a:r>
              <a:rPr lang="en-US"/>
              <a:t> (hyperlink </a:t>
            </a:r>
            <a:r>
              <a:rPr lang="en-US" err="1"/>
              <a:t>referentie</a:t>
            </a:r>
            <a:r>
              <a:rPr lang="en-US"/>
              <a:t>) </a:t>
            </a:r>
            <a:r>
              <a:rPr lang="en-US" err="1"/>
              <a:t>geeft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waar</a:t>
            </a:r>
            <a:r>
              <a:rPr lang="en-US"/>
              <a:t> de link </a:t>
            </a:r>
            <a:r>
              <a:rPr lang="en-US" err="1"/>
              <a:t>zal</a:t>
            </a:r>
            <a:r>
              <a:rPr lang="en-US"/>
              <a:t> </a:t>
            </a:r>
            <a:r>
              <a:rPr lang="en-US" err="1"/>
              <a:t>verwijzen</a:t>
            </a:r>
            <a:endParaRPr lang="en-US"/>
          </a:p>
          <a:p>
            <a:pPr algn="ctr"/>
            <a:br>
              <a:rPr lang="en-US"/>
            </a:br>
            <a:r>
              <a:rPr lang="en-US" sz="25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5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5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500" b="0" i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25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sz="2500" b="0" i="1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sz="25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sz="2500" b="0" i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link </a:t>
            </a:r>
            <a:r>
              <a:rPr lang="en-US" sz="2500" b="0" i="1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tekst</a:t>
            </a:r>
            <a:r>
              <a:rPr lang="en-US" sz="25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5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en-US" sz="25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i="0">
              <a:effectLst/>
            </a:endParaRPr>
          </a:p>
          <a:p>
            <a:pPr marL="457200" indent="-457200">
              <a:buFont typeface="Wingdings" panose="05000000000000000000" pitchFamily="2" charset="2"/>
              <a:buChar char="æ"/>
            </a:pPr>
            <a:r>
              <a:rPr lang="en-US"/>
              <a:t>Link </a:t>
            </a:r>
            <a:r>
              <a:rPr lang="en-US" err="1"/>
              <a:t>naar</a:t>
            </a:r>
            <a:r>
              <a:rPr lang="en-US"/>
              <a:t> de </a:t>
            </a:r>
            <a:r>
              <a:rPr lang="en-US" b="1">
                <a:solidFill>
                  <a:srgbClr val="EC4B2F"/>
                </a:solidFill>
              </a:rPr>
              <a:t>website</a:t>
            </a:r>
            <a:r>
              <a:rPr lang="en-US"/>
              <a:t> van Thomas More</a:t>
            </a:r>
          </a:p>
          <a:p>
            <a:pPr algn="ctr"/>
            <a:br>
              <a:rPr lang="en-US"/>
            </a:b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="https://www.thomasmore.be"&gt;</a:t>
            </a:r>
            <a:r>
              <a:rPr lang="nl-BE">
                <a:latin typeface="Consolas" panose="020B0609020204030204" pitchFamily="49" charset="0"/>
              </a:rPr>
              <a:t>Bezoek ThomasMore.be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355600" lvl="1" indent="0">
              <a:buNone/>
            </a:pPr>
            <a:endParaRPr lang="en-US" b="0" i="0">
              <a:effectLst/>
            </a:endParaRPr>
          </a:p>
          <a:p>
            <a:pPr marL="457200" indent="-457200">
              <a:buFont typeface="Wingdings" panose="05000000000000000000" pitchFamily="2" charset="2"/>
              <a:buChar char="æ"/>
            </a:pPr>
            <a:r>
              <a:rPr lang="en-US"/>
              <a:t>Link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err="1"/>
              <a:t>andere</a:t>
            </a:r>
            <a:r>
              <a:rPr lang="en-US" b="1"/>
              <a:t> </a:t>
            </a:r>
            <a:r>
              <a:rPr lang="en-US" b="1">
                <a:solidFill>
                  <a:srgbClr val="EC4B2F"/>
                </a:solidFill>
              </a:rPr>
              <a:t>HTML-</a:t>
            </a:r>
            <a:r>
              <a:rPr lang="en-US" b="1" err="1">
                <a:solidFill>
                  <a:srgbClr val="EC4B2F"/>
                </a:solidFill>
              </a:rPr>
              <a:t>pagina</a:t>
            </a:r>
            <a:endParaRPr lang="en-US" b="1">
              <a:solidFill>
                <a:srgbClr val="EC4B2F"/>
              </a:solidFill>
            </a:endParaRPr>
          </a:p>
          <a:p>
            <a:pPr algn="ctr"/>
            <a:br>
              <a:rPr lang="en-US">
                <a:solidFill>
                  <a:srgbClr val="EC4B2F"/>
                </a:solidFill>
              </a:rPr>
            </a:b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="contact.html"&gt;</a:t>
            </a:r>
            <a:r>
              <a:rPr lang="nl-BE">
                <a:latin typeface="Consolas" panose="020B0609020204030204" pitchFamily="49" charset="0"/>
              </a:rPr>
              <a:t>Contactpagina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355600" lvl="1" indent="0">
              <a:buNone/>
            </a:pPr>
            <a:endParaRPr lang="nl-BE" b="0" i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  <a:p>
            <a:pPr marL="457200" indent="-457200">
              <a:buFont typeface="Wingdings" panose="05000000000000000000" pitchFamily="2" charset="2"/>
              <a:buChar char="æ"/>
            </a:pPr>
            <a:r>
              <a:rPr lang="en-US"/>
              <a:t>Link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b="1">
                <a:solidFill>
                  <a:srgbClr val="EC4B2F"/>
                </a:solidFill>
              </a:rPr>
              <a:t>e-</a:t>
            </a:r>
            <a:r>
              <a:rPr lang="en-US" b="1" err="1">
                <a:solidFill>
                  <a:srgbClr val="EC4B2F"/>
                </a:solidFill>
              </a:rPr>
              <a:t>mailadres</a:t>
            </a:r>
            <a:endParaRPr lang="en-US" b="1">
              <a:solidFill>
                <a:srgbClr val="EC4B2F"/>
              </a:solidFill>
            </a:endParaRPr>
          </a:p>
          <a:p>
            <a:pPr algn="ctr"/>
            <a:br>
              <a:rPr lang="en-US" b="1">
                <a:solidFill>
                  <a:srgbClr val="EC4B2F"/>
                </a:solidFill>
              </a:rPr>
            </a:b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="mailto:iemand@gmail.com"&gt;</a:t>
            </a:r>
            <a:r>
              <a:rPr lang="nl-BE">
                <a:latin typeface="Consolas" panose="020B0609020204030204" pitchFamily="49" charset="0"/>
              </a:rPr>
              <a:t>E-mail versturen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/>
          </a:p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64109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2BE6AB5-D28B-46CE-967C-8E5AEA3A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Target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42E927-CF21-4E67-B579-F10C0B28B04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8F38F79-94F6-4F37-88F3-FE389854124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37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43DE9878-60CF-4A5D-B2F0-E893CBA848B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/>
              <a:t>Gebruik </a:t>
            </a:r>
            <a:r>
              <a:rPr lang="nl-BE" b="1">
                <a:solidFill>
                  <a:srgbClr val="00A0AE"/>
                </a:solidFill>
              </a:rPr>
              <a:t>target=</a:t>
            </a:r>
            <a:r>
              <a:rPr lang="en-US" sz="3200" b="1" i="0">
                <a:solidFill>
                  <a:srgbClr val="00A0A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b="1">
                <a:solidFill>
                  <a:srgbClr val="009CAB"/>
                </a:solidFill>
              </a:rPr>
              <a:t>_blank</a:t>
            </a:r>
            <a:r>
              <a:rPr lang="en-US" sz="3200" b="1" i="0">
                <a:solidFill>
                  <a:srgbClr val="00A0A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b="1"/>
              <a:t> </a:t>
            </a:r>
            <a:r>
              <a:rPr lang="nl-BE"/>
              <a:t>om de hyperlink te openen in een </a:t>
            </a:r>
            <a:r>
              <a:rPr lang="nl-BE" b="1">
                <a:solidFill>
                  <a:srgbClr val="EC4B2F"/>
                </a:solidFill>
              </a:rPr>
              <a:t>nieuw tabblad</a:t>
            </a:r>
          </a:p>
          <a:p>
            <a:endParaRPr lang="nl-BE"/>
          </a:p>
          <a:p>
            <a:pPr marL="0" indent="0" algn="ctr">
              <a:buNone/>
            </a:pPr>
            <a:endParaRPr lang="en-US" sz="2000" b="0" i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="https://www.thomasmore.be" </a:t>
            </a:r>
            <a:r>
              <a:rPr lang="en-US" sz="20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="_blank"&gt;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Bezoek</a:t>
            </a:r>
            <a:r>
              <a:rPr lang="en-US" sz="2000" b="0" i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Thomas More!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 algn="ctr">
              <a:buNone/>
            </a:pPr>
            <a:endParaRPr lang="en-US" sz="200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="https://www.google.be" </a:t>
            </a:r>
            <a:r>
              <a:rPr lang="en-US" sz="20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="_blank"&gt;</a:t>
            </a:r>
            <a:r>
              <a:rPr lang="en-US" sz="2000" b="0" i="0">
                <a:effectLst/>
                <a:latin typeface="Consolas" panose="020B0609020204030204" pitchFamily="49" charset="0"/>
              </a:rPr>
              <a:t>Ga </a:t>
            </a:r>
            <a:r>
              <a:rPr lang="en-US" sz="2000" b="0" i="0" err="1">
                <a:effectLst/>
                <a:latin typeface="Consolas" panose="020B0609020204030204" pitchFamily="49" charset="0"/>
              </a:rPr>
              <a:t>naar</a:t>
            </a:r>
            <a:r>
              <a:rPr lang="en-US" sz="2000" b="0" i="0">
                <a:effectLst/>
                <a:latin typeface="Consolas" panose="020B0609020204030204" pitchFamily="49" charset="0"/>
              </a:rPr>
              <a:t> google</a:t>
            </a:r>
            <a:r>
              <a:rPr lang="en-US" sz="2000">
                <a:latin typeface="Consolas" panose="020B0609020204030204" pitchFamily="49" charset="0"/>
              </a:rPr>
              <a:t>.be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en-US" sz="20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nl-BE" sz="2000"/>
          </a:p>
          <a:p>
            <a:pPr marL="0" indent="0" algn="ctr">
              <a:buNone/>
            </a:pPr>
            <a:endParaRPr lang="nl-BE" sz="2000"/>
          </a:p>
        </p:txBody>
      </p:sp>
    </p:spTree>
    <p:extLst>
      <p:ext uri="{BB962C8B-B14F-4D97-AF65-F5344CB8AC3E}">
        <p14:creationId xmlns:p14="http://schemas.microsoft.com/office/powerpoint/2010/main" val="25944561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8B7429B-9AA9-4457-B31E-F2AF16195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Absolute en relatieve urls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7FE6CA-C5E3-4F99-896A-A53011564C9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71243B1-D42F-4B15-BA66-AC72631444F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38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869D06A1-562E-4797-B996-696490ED93D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æ"/>
            </a:pPr>
            <a:r>
              <a:rPr lang="nl-BE" sz="2400"/>
              <a:t>Gebruik een </a:t>
            </a:r>
            <a:r>
              <a:rPr lang="nl-BE" sz="2400" b="1">
                <a:solidFill>
                  <a:srgbClr val="EC4B2F"/>
                </a:solidFill>
              </a:rPr>
              <a:t>volledige URL </a:t>
            </a:r>
            <a:r>
              <a:rPr lang="nl-BE" sz="2400"/>
              <a:t>om te linken naar een webpagina</a:t>
            </a:r>
          </a:p>
          <a:p>
            <a:pPr algn="ctr"/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sz="24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="https://www.w3schools.com/html/default.asp"&gt;</a:t>
            </a:r>
            <a:r>
              <a:rPr lang="nl-BE" sz="2400" b="0" i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HTML tutorial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nl-BE" sz="240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BE" sz="2400"/>
              <a:t>Link naar de pagina </a:t>
            </a:r>
            <a:r>
              <a:rPr lang="nl-BE" sz="2400" b="1">
                <a:solidFill>
                  <a:srgbClr val="EC4B2F"/>
                </a:solidFill>
              </a:rPr>
              <a:t>sport.html</a:t>
            </a:r>
            <a:r>
              <a:rPr lang="nl-BE" sz="2400">
                <a:solidFill>
                  <a:srgbClr val="EC4B2F"/>
                </a:solidFill>
              </a:rPr>
              <a:t> </a:t>
            </a:r>
            <a:r>
              <a:rPr lang="nl-BE" sz="2400"/>
              <a:t>van de folder</a:t>
            </a:r>
            <a:r>
              <a:rPr lang="nl-BE" sz="2400" b="1"/>
              <a:t> </a:t>
            </a:r>
            <a:r>
              <a:rPr lang="nl-BE" sz="2400" b="1">
                <a:solidFill>
                  <a:srgbClr val="EC4B2F"/>
                </a:solidFill>
              </a:rPr>
              <a:t>public_html</a:t>
            </a:r>
          </a:p>
          <a:p>
            <a:pPr algn="ctr"/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sz="24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="/public_html/sport.html"&gt;</a:t>
            </a:r>
            <a:r>
              <a:rPr lang="nl-BE" sz="2400" b="0" i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Sportpagina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2400"/>
          </a:p>
          <a:p>
            <a:endParaRPr lang="nl-BE" sz="2400"/>
          </a:p>
          <a:p>
            <a:pPr marL="342900" indent="-342900">
              <a:buFont typeface="Wingdings" panose="05000000000000000000" pitchFamily="2" charset="2"/>
              <a:buChar char="æ"/>
            </a:pPr>
            <a:r>
              <a:rPr lang="nl-BE" sz="2400"/>
              <a:t>Link naar een pagina in </a:t>
            </a:r>
            <a:r>
              <a:rPr lang="nl-BE" sz="2400" b="1">
                <a:solidFill>
                  <a:srgbClr val="EC4B2F"/>
                </a:solidFill>
              </a:rPr>
              <a:t>dezelfde folder</a:t>
            </a:r>
          </a:p>
          <a:p>
            <a:pPr algn="ctr"/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nl-BE" sz="2400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href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=“contact.html"&gt;</a:t>
            </a:r>
            <a:r>
              <a:rPr lang="nl-BE" sz="2400" b="0" i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Contactpagina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l-BE" sz="2400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/a</a:t>
            </a:r>
            <a:r>
              <a:rPr lang="nl-BE" sz="2400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nl-BE" sz="2400" b="0" i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nl-BE" sz="2400">
                <a:latin typeface="+mn-lt"/>
                <a:hlinkClick r:id="rId2"/>
              </a:rPr>
              <a:t>https://www.w3schools.com/html/html_filepaths.asp</a:t>
            </a:r>
            <a:endParaRPr lang="nl-BE" sz="2400">
              <a:latin typeface="+mn-lt"/>
            </a:endParaRPr>
          </a:p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92621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EA8BC083-FEFF-3F1F-6FAE-F44BE5344B3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nl-BE"/>
              <a:t>Oefeningen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8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31EF2F79-9DA9-4660-849C-6BEF883F7698}" type="slidenum">
              <a:rPr lang="nl-BE" smtClean="0"/>
              <a:pPr>
                <a:spcAft>
                  <a:spcPts val="600"/>
                </a:spcAft>
              </a:pPr>
              <a:t>39</a:t>
            </a:fld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34BBCF9-123B-F821-6B04-7562F84E4B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050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Onderdelen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4</a:t>
            </a:fld>
            <a:endParaRPr lang="nl-BE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4B5F9E9-4C48-4231-9823-E43B0538163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8921667" cy="471646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 b="1">
                <a:solidFill>
                  <a:srgbClr val="009CAB"/>
                </a:solidFill>
              </a:rPr>
              <a:t>&lt;!DOCTYPE&gt;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De eerste regel is steeds het doctype. Deze tag start </a:t>
            </a:r>
            <a:r>
              <a:rPr lang="nl-BE" sz="1600" b="1">
                <a:solidFill>
                  <a:srgbClr val="F04C25"/>
                </a:solidFill>
              </a:rPr>
              <a:t>uitzonderlijk</a:t>
            </a:r>
            <a:r>
              <a:rPr lang="nl-BE" sz="1600"/>
              <a:t> met het </a:t>
            </a:r>
            <a:r>
              <a:rPr lang="nl-BE" sz="1600" b="1">
                <a:solidFill>
                  <a:srgbClr val="EC4B2F"/>
                </a:solidFill>
              </a:rPr>
              <a:t>!-teken </a:t>
            </a:r>
            <a:r>
              <a:rPr lang="nl-BE" sz="1600"/>
              <a:t>en wordt geschreven met hoofdletters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009CAB"/>
                </a:solidFill>
              </a:rPr>
              <a:t>&lt;html&gt;&lt;/html&gt;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Deze tag wordt gebruikt om het </a:t>
            </a:r>
            <a:r>
              <a:rPr lang="nl-BE" sz="1600" b="1">
                <a:solidFill>
                  <a:srgbClr val="EC4B2F"/>
                </a:solidFill>
              </a:rPr>
              <a:t>begin</a:t>
            </a:r>
            <a:r>
              <a:rPr lang="nl-BE" sz="1600"/>
              <a:t> en </a:t>
            </a:r>
            <a:r>
              <a:rPr lang="nl-BE" sz="1600" b="1">
                <a:solidFill>
                  <a:srgbClr val="EC4B2F"/>
                </a:solidFill>
              </a:rPr>
              <a:t>einde</a:t>
            </a:r>
            <a:r>
              <a:rPr lang="nl-BE" sz="1600"/>
              <a:t> van een HTML document aan te geven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009CAB"/>
                </a:solidFill>
              </a:rPr>
              <a:t>&lt;head&gt;&lt;/head&gt;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Bevat belangrijke informatie over de webpagina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 b="1">
                <a:solidFill>
                  <a:srgbClr val="EC4B2F"/>
                </a:solidFill>
              </a:rPr>
              <a:t>Instructies</a:t>
            </a:r>
            <a:r>
              <a:rPr lang="nl-BE" sz="1600"/>
              <a:t> van de website zoals het stijlbestand CSS-, font-, javascriptbestanden en nog zoveel meer..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009CAB"/>
                </a:solidFill>
              </a:rPr>
              <a:t>&lt;body&gt;&lt;/body&gt;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De werkelijke inhoud van je pagina komt tussen deze tags te staan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Merk op dat elk element </a:t>
            </a:r>
            <a:r>
              <a:rPr lang="nl-BE" sz="1600" b="1">
                <a:solidFill>
                  <a:srgbClr val="EC4B2F"/>
                </a:solidFill>
              </a:rPr>
              <a:t>geopend</a:t>
            </a:r>
            <a:r>
              <a:rPr lang="nl-BE" sz="1600"/>
              <a:t> en </a:t>
            </a:r>
            <a:r>
              <a:rPr lang="nl-BE" sz="1600" b="1">
                <a:solidFill>
                  <a:srgbClr val="EC4B2F"/>
                </a:solidFill>
              </a:rPr>
              <a:t>gesloten</a:t>
            </a:r>
            <a:r>
              <a:rPr lang="nl-BE" sz="1600"/>
              <a:t> wordt behalve het </a:t>
            </a:r>
            <a:r>
              <a:rPr lang="nl-BE" sz="1600" b="1">
                <a:solidFill>
                  <a:srgbClr val="F04C25"/>
                </a:solidFill>
              </a:rPr>
              <a:t>doctype</a:t>
            </a:r>
            <a:r>
              <a:rPr lang="nl-BE" sz="1600"/>
              <a:t> (begint ook met </a:t>
            </a:r>
            <a:r>
              <a:rPr lang="nl-BE" sz="1600" b="1">
                <a:solidFill>
                  <a:srgbClr val="EC4B2F"/>
                </a:solidFill>
              </a:rPr>
              <a:t>&lt;!</a:t>
            </a:r>
            <a:r>
              <a:rPr lang="nl-BE" sz="1600"/>
              <a:t> , de tags die wel gesloten worden hebben geen </a:t>
            </a:r>
            <a:r>
              <a:rPr lang="nl-BE" sz="1600" b="1"/>
              <a:t>!</a:t>
            </a:r>
            <a:r>
              <a:rPr lang="nl-BE" sz="1600"/>
              <a:t>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nl-BE" sz="1600"/>
              <a:t>HTML is niet </a:t>
            </a:r>
            <a:r>
              <a:rPr lang="nl-BE" sz="1600" b="1">
                <a:solidFill>
                  <a:srgbClr val="EC4B2F"/>
                </a:solidFill>
              </a:rPr>
              <a:t>hoofdlettergevoelig</a:t>
            </a:r>
            <a:r>
              <a:rPr lang="nl-BE" sz="1600" b="1"/>
              <a:t> </a:t>
            </a:r>
            <a:r>
              <a:rPr lang="nl-BE" sz="1600"/>
              <a:t>echter de coding convention schrijft wel voor deze met kleine letters te schrijven</a:t>
            </a:r>
          </a:p>
        </p:txBody>
      </p:sp>
      <p:pic>
        <p:nvPicPr>
          <p:cNvPr id="1026" name="Picture 2" descr="html body - apcpedagogie">
            <a:extLst>
              <a:ext uri="{FF2B5EF4-FFF2-40B4-BE49-F238E27FC236}">
                <a16:creationId xmlns:a16="http://schemas.microsoft.com/office/drawing/2014/main" id="{AD5126F3-BBC4-1D49-BD9A-A2B97D063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0" y="1295400"/>
            <a:ext cx="2168357" cy="1923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636BFF-7511-3115-3520-BD9DC3EE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7603" y="3426457"/>
            <a:ext cx="2343150" cy="2381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1394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578CC68-7F49-4A91-AE28-5427D928D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Voorbeeld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52D592-5107-4746-A5B4-6E8389C1518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2FC1D2F-E76C-4A56-8649-53EE5F81959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5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8F29A25-087B-44D4-A09A-313A717F016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/>
              <a:t>				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301CDB-A19D-DA13-4C6B-907F970B8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42" y="1806891"/>
            <a:ext cx="6393944" cy="3244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37DACAC-E909-0FB0-E3FC-13B092925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694" y="2316705"/>
            <a:ext cx="4872269" cy="1963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Pijl: rechts 7">
            <a:extLst>
              <a:ext uri="{FF2B5EF4-FFF2-40B4-BE49-F238E27FC236}">
                <a16:creationId xmlns:a16="http://schemas.microsoft.com/office/drawing/2014/main" id="{17CA1479-B056-F3EC-0A9A-BFA20B22FE23}"/>
              </a:ext>
            </a:extLst>
          </p:cNvPr>
          <p:cNvSpPr/>
          <p:nvPr/>
        </p:nvSpPr>
        <p:spPr>
          <a:xfrm>
            <a:off x="6323186" y="3082371"/>
            <a:ext cx="685800" cy="43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2218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A7A345C-5E6C-4DBE-A253-5EFB4F9BD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Broncode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01E0FF-2EC3-4AAC-B017-0633B99A2A10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F59F020-2621-4C27-A021-68E883AB342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6</a:t>
            </a:fld>
            <a:endParaRPr lang="nl-BE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11FCCBB3-B116-47E0-8B4D-C6CC2A8536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7" y="1628775"/>
            <a:ext cx="5808664" cy="4716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000"/>
              <a:t>Webbrowsers zetten HTML code om in een visuele vorm, wat wil zeggen dat we van </a:t>
            </a:r>
            <a:r>
              <a:rPr lang="nl-BE" sz="2000" b="1">
                <a:solidFill>
                  <a:srgbClr val="EC4B2F"/>
                </a:solidFill>
              </a:rPr>
              <a:t>elke website </a:t>
            </a:r>
            <a:r>
              <a:rPr lang="nl-BE" sz="2000"/>
              <a:t>de broncode kunnen bekijken</a:t>
            </a:r>
          </a:p>
          <a:p>
            <a:pPr marL="0" indent="0">
              <a:buNone/>
            </a:pPr>
            <a:endParaRPr lang="nl-BE" sz="2000"/>
          </a:p>
          <a:p>
            <a:r>
              <a:rPr lang="nl-BE" sz="2000"/>
              <a:t>Rechtermuisknop op webpagina</a:t>
            </a:r>
          </a:p>
          <a:p>
            <a:pPr lvl="1"/>
            <a:r>
              <a:rPr lang="nl-BE" sz="1400"/>
              <a:t>Paginabron weergeven of View page source</a:t>
            </a:r>
          </a:p>
          <a:p>
            <a:r>
              <a:rPr lang="nl-BE" sz="2000"/>
              <a:t>Shortcut</a:t>
            </a:r>
          </a:p>
          <a:p>
            <a:pPr lvl="1"/>
            <a:r>
              <a:rPr lang="nl-BE" sz="1400"/>
              <a:t>CTRL+U (meeste browsers)</a:t>
            </a:r>
          </a:p>
          <a:p>
            <a:pPr marL="0" indent="0">
              <a:buNone/>
            </a:pPr>
            <a:endParaRPr lang="nl-BE" sz="20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DE7564-4150-D39B-4985-912A2F10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190" y="1628775"/>
            <a:ext cx="5305353" cy="42671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0017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B2AB985-B131-4ADC-B7A7-A134C8D09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Notepad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5CEDBAE-5325-455B-BE2E-0C9493899A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27BB1E6-E60F-4C6A-9F37-DAB119C245F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7</a:t>
            </a:fld>
            <a:endParaRPr lang="nl-BE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7AEF2D59-2A56-EA6B-A83C-D29C451C4C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1CDD24CA-274B-3432-86A7-477CE903D639}"/>
              </a:ext>
            </a:extLst>
          </p:cNvPr>
          <p:cNvCxnSpPr>
            <a:cxnSpLocks/>
          </p:cNvCxnSpPr>
          <p:nvPr/>
        </p:nvCxnSpPr>
        <p:spPr>
          <a:xfrm rot="5400000">
            <a:off x="10700318" y="3530671"/>
            <a:ext cx="841394" cy="258480"/>
          </a:xfrm>
          <a:prstGeom prst="bentConnector3">
            <a:avLst>
              <a:gd name="adj1" fmla="val 99011"/>
            </a:avLst>
          </a:prstGeom>
          <a:ln w="66675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Pijl: rechts 11">
            <a:extLst>
              <a:ext uri="{FF2B5EF4-FFF2-40B4-BE49-F238E27FC236}">
                <a16:creationId xmlns:a16="http://schemas.microsoft.com/office/drawing/2014/main" id="{ADDD80D4-D057-4997-B778-7B522E5655DB}"/>
              </a:ext>
            </a:extLst>
          </p:cNvPr>
          <p:cNvSpPr/>
          <p:nvPr/>
        </p:nvSpPr>
        <p:spPr>
          <a:xfrm rot="10800000">
            <a:off x="6248400" y="4439565"/>
            <a:ext cx="6858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F5A5236A-C7F7-4D01-AF4D-0F7EDAAE0092}"/>
              </a:ext>
            </a:extLst>
          </p:cNvPr>
          <p:cNvSpPr/>
          <p:nvPr/>
        </p:nvSpPr>
        <p:spPr>
          <a:xfrm>
            <a:off x="10714320" y="3029561"/>
            <a:ext cx="609600" cy="228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16E8D310-EDAF-4EB1-8C37-D127EDF503F2}"/>
              </a:ext>
            </a:extLst>
          </p:cNvPr>
          <p:cNvSpPr/>
          <p:nvPr/>
        </p:nvSpPr>
        <p:spPr>
          <a:xfrm>
            <a:off x="8534400" y="2678952"/>
            <a:ext cx="762000" cy="1524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B8C2F6-6F75-16F6-A7DF-193515827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42" y="1459740"/>
            <a:ext cx="3204660" cy="1986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B5D5C72-3FD5-2260-AC25-7CC495AB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699" y="1474513"/>
            <a:ext cx="3204660" cy="1986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211C5A1-DAFD-4A89-C82C-3294EBF74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9912" y="3659911"/>
            <a:ext cx="2510688" cy="2310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0EFC78C-E6A4-8BB8-01DB-0C46592C0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59911"/>
            <a:ext cx="4813362" cy="2310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Arrow: Right 26">
            <a:extLst>
              <a:ext uri="{FF2B5EF4-FFF2-40B4-BE49-F238E27FC236}">
                <a16:creationId xmlns:a16="http://schemas.microsoft.com/office/drawing/2014/main" id="{61372E7A-1D72-F322-4D33-1D9F17A62260}"/>
              </a:ext>
            </a:extLst>
          </p:cNvPr>
          <p:cNvSpPr/>
          <p:nvPr/>
        </p:nvSpPr>
        <p:spPr>
          <a:xfrm>
            <a:off x="3617564" y="2259316"/>
            <a:ext cx="340944" cy="304800"/>
          </a:xfrm>
          <a:prstGeom prst="righ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212B5735-1D0C-3621-2D23-03AC1EF7B119}"/>
              </a:ext>
            </a:extLst>
          </p:cNvPr>
          <p:cNvSpPr/>
          <p:nvPr/>
        </p:nvSpPr>
        <p:spPr>
          <a:xfrm>
            <a:off x="7419959" y="2244966"/>
            <a:ext cx="340944" cy="304800"/>
          </a:xfrm>
          <a:prstGeom prst="righ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8D7E57FA-359D-23B7-10E7-56B100E66560}"/>
              </a:ext>
            </a:extLst>
          </p:cNvPr>
          <p:cNvSpPr/>
          <p:nvPr/>
        </p:nvSpPr>
        <p:spPr>
          <a:xfrm rot="10800000">
            <a:off x="5286130" y="4694466"/>
            <a:ext cx="340944" cy="304800"/>
          </a:xfrm>
          <a:prstGeom prst="righ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Rechthoek 14">
            <a:extLst>
              <a:ext uri="{FF2B5EF4-FFF2-40B4-BE49-F238E27FC236}">
                <a16:creationId xmlns:a16="http://schemas.microsoft.com/office/drawing/2014/main" id="{22B443C0-ACAF-957F-3793-60C77EF32493}"/>
              </a:ext>
            </a:extLst>
          </p:cNvPr>
          <p:cNvSpPr/>
          <p:nvPr/>
        </p:nvSpPr>
        <p:spPr>
          <a:xfrm>
            <a:off x="9686122" y="6313980"/>
            <a:ext cx="1231962" cy="1524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0A0717D-697B-FCCC-B172-2987CCFEB4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2556" y="1465549"/>
            <a:ext cx="4013604" cy="1992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1663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494ECA-F684-0DC6-A464-1CBAD7C8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 Code (VSC)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614AD9-E03E-E0BA-E81E-4B656A53E86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5936" y="1628775"/>
            <a:ext cx="5801997" cy="4716463"/>
          </a:xfrm>
        </p:spPr>
        <p:txBody>
          <a:bodyPr>
            <a:normAutofit/>
          </a:bodyPr>
          <a:lstStyle/>
          <a:p>
            <a:pPr lvl="1"/>
            <a:r>
              <a:rPr lang="en-US" sz="2400"/>
              <a:t>Download </a:t>
            </a:r>
          </a:p>
          <a:p>
            <a:pPr lvl="2">
              <a:buFont typeface="Nunito Light" pitchFamily="2" charset="0"/>
              <a:buChar char="×"/>
            </a:pPr>
            <a:r>
              <a:rPr lang="en-US" sz="1800">
                <a:hlinkClick r:id="rId2"/>
              </a:rPr>
              <a:t>https://code.visualstudio.com/</a:t>
            </a:r>
            <a:endParaRPr lang="en-US" sz="1800"/>
          </a:p>
          <a:p>
            <a:pPr lvl="1"/>
            <a:r>
              <a:rPr lang="en-US" sz="1800"/>
              <a:t>Je bent </a:t>
            </a:r>
            <a:r>
              <a:rPr lang="en-US" sz="1800" err="1"/>
              <a:t>vrij</a:t>
            </a:r>
            <a:r>
              <a:rPr lang="en-US" sz="1800"/>
              <a:t> om </a:t>
            </a:r>
            <a:r>
              <a:rPr lang="en-US" sz="1800" err="1"/>
              <a:t>te</a:t>
            </a:r>
            <a:r>
              <a:rPr lang="en-US" sz="1800"/>
              <a:t> </a:t>
            </a:r>
            <a:r>
              <a:rPr lang="en-US" sz="1800" err="1"/>
              <a:t>kiezen</a:t>
            </a:r>
            <a:r>
              <a:rPr lang="en-US" sz="1800"/>
              <a:t> </a:t>
            </a:r>
            <a:r>
              <a:rPr lang="en-US" sz="1800" err="1"/>
              <a:t>welke</a:t>
            </a:r>
            <a:r>
              <a:rPr lang="en-US" sz="1800"/>
              <a:t> </a:t>
            </a:r>
            <a:r>
              <a:rPr lang="en-US" sz="1800" b="1">
                <a:solidFill>
                  <a:srgbClr val="F04C25"/>
                </a:solidFill>
              </a:rPr>
              <a:t>text editor </a:t>
            </a:r>
            <a:r>
              <a:rPr lang="en-US" sz="1800"/>
              <a:t>je </a:t>
            </a:r>
            <a:r>
              <a:rPr lang="en-US" sz="1800" err="1"/>
              <a:t>gebruikt</a:t>
            </a:r>
            <a:endParaRPr lang="en-US" sz="1800"/>
          </a:p>
          <a:p>
            <a:pPr lvl="1"/>
            <a:r>
              <a:rPr lang="en-US" sz="1800" err="1"/>
              <a:t>Zoek</a:t>
            </a:r>
            <a:r>
              <a:rPr lang="en-US" sz="1800"/>
              <a:t> </a:t>
            </a:r>
            <a:r>
              <a:rPr lang="en-US" sz="1800" err="1"/>
              <a:t>naar</a:t>
            </a:r>
            <a:r>
              <a:rPr lang="en-US" sz="1800"/>
              <a:t> </a:t>
            </a:r>
            <a:r>
              <a:rPr lang="en-US" sz="1800" b="1" err="1">
                <a:solidFill>
                  <a:srgbClr val="F04C25"/>
                </a:solidFill>
              </a:rPr>
              <a:t>extensies</a:t>
            </a:r>
            <a:r>
              <a:rPr lang="en-US" sz="1800"/>
              <a:t> die je </a:t>
            </a:r>
            <a:r>
              <a:rPr lang="en-US" sz="1800" err="1"/>
              <a:t>kunnen</a:t>
            </a:r>
            <a:r>
              <a:rPr lang="en-US" sz="1800"/>
              <a:t> </a:t>
            </a:r>
            <a:r>
              <a:rPr lang="en-US" sz="1800" err="1"/>
              <a:t>helpen</a:t>
            </a:r>
            <a:r>
              <a:rPr lang="en-US" sz="1800"/>
              <a:t> </a:t>
            </a:r>
            <a:r>
              <a:rPr lang="en-US" sz="1800" err="1"/>
              <a:t>bij</a:t>
            </a:r>
            <a:r>
              <a:rPr lang="en-US" sz="1800"/>
              <a:t> het </a:t>
            </a:r>
            <a:r>
              <a:rPr lang="en-US" sz="1800" err="1"/>
              <a:t>ontwikkelen</a:t>
            </a:r>
            <a:endParaRPr lang="en-US" sz="1800"/>
          </a:p>
          <a:p>
            <a:pPr lvl="1"/>
            <a:r>
              <a:rPr lang="en-US" sz="1800"/>
              <a:t>Color Theme</a:t>
            </a:r>
          </a:p>
          <a:p>
            <a:pPr lvl="2">
              <a:buFont typeface="Nunito Light" pitchFamily="2" charset="0"/>
              <a:buChar char="×"/>
            </a:pPr>
            <a:r>
              <a:rPr lang="en-US" sz="1800">
                <a:hlinkClick r:id="rId3"/>
              </a:rPr>
              <a:t>SynthWave ’84</a:t>
            </a:r>
            <a:endParaRPr lang="en-US" sz="1800"/>
          </a:p>
          <a:p>
            <a:pPr lvl="1"/>
            <a:r>
              <a:rPr lang="en-US" sz="1800"/>
              <a:t>File Icon Theme</a:t>
            </a:r>
          </a:p>
          <a:p>
            <a:pPr lvl="2">
              <a:buFont typeface="Nunito Light" pitchFamily="2" charset="0"/>
              <a:buChar char="×"/>
            </a:pPr>
            <a:r>
              <a:rPr lang="en-US" sz="1800">
                <a:hlinkClick r:id="rId4"/>
              </a:rPr>
              <a:t>Material Icon Theme</a:t>
            </a:r>
            <a:endParaRPr lang="en-US" sz="1800"/>
          </a:p>
          <a:p>
            <a:pPr lvl="2">
              <a:buFont typeface="Nunito Light" pitchFamily="2" charset="0"/>
              <a:buChar char="×"/>
            </a:pPr>
            <a:endParaRPr lang="en-US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030400-4F0C-DE2B-1586-6A6386BE0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933" y="2316600"/>
            <a:ext cx="5703017" cy="33010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381F981-338C-BABB-1D42-85D1F1BF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841" y="899999"/>
            <a:ext cx="2833202" cy="141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652C5-D985-2834-CA16-D4D3A48CD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4729" y="5635674"/>
            <a:ext cx="1669424" cy="70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68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D23FCB-349D-7921-6872-29434196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VSC – Emmet</a:t>
            </a:r>
            <a:endParaRPr lang="nl-BE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163D2F-DA4A-027C-2C87-8083E2AC2CE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Autofit/>
          </a:bodyPr>
          <a:lstStyle/>
          <a:p>
            <a:pPr lvl="1"/>
            <a:r>
              <a:rPr lang="nl-BE" sz="1800">
                <a:hlinkClick r:id="rId2"/>
              </a:rPr>
              <a:t>https://code.visualstudio.com/docs/editor/emmet#_using-tab-for-emmet-expansions</a:t>
            </a:r>
            <a:endParaRPr lang="nl-BE" sz="1800"/>
          </a:p>
          <a:p>
            <a:pPr lvl="1"/>
            <a:r>
              <a:rPr lang="nl-BE" sz="1800">
                <a:hlinkClick r:id="rId3"/>
              </a:rPr>
              <a:t>https://docs.emmet.io/cheat-sheet/</a:t>
            </a:r>
            <a:endParaRPr lang="nl-BE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110A35-894E-C900-2536-3B807C1D7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800" y="3637604"/>
            <a:ext cx="3740446" cy="21535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214321-2231-7164-EDE2-2A33663744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172" y="3277672"/>
            <a:ext cx="6642028" cy="287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18669"/>
      </p:ext>
    </p:extLst>
  </p:cSld>
  <p:clrMapOvr>
    <a:masterClrMapping/>
  </p:clrMapOvr>
</p:sld>
</file>

<file path=ppt/theme/theme1.xml><?xml version="1.0" encoding="utf-8"?>
<a:theme xmlns:a="http://schemas.openxmlformats.org/drawingml/2006/main" name="WIT">
  <a:themeElements>
    <a:clrScheme name="TM Colors Final">
      <a:dk1>
        <a:srgbClr val="000000"/>
      </a:dk1>
      <a:lt1>
        <a:srgbClr val="FFFFFF"/>
      </a:lt1>
      <a:dk2>
        <a:srgbClr val="00283C"/>
      </a:dk2>
      <a:lt2>
        <a:srgbClr val="FA6432"/>
      </a:lt2>
      <a:accent1>
        <a:srgbClr val="FA6232"/>
      </a:accent1>
      <a:accent2>
        <a:srgbClr val="FFC87B"/>
      </a:accent2>
      <a:accent3>
        <a:srgbClr val="00627B"/>
      </a:accent3>
      <a:accent4>
        <a:srgbClr val="63C8C8"/>
      </a:accent4>
      <a:accent5>
        <a:srgbClr val="86D278"/>
      </a:accent5>
      <a:accent6>
        <a:srgbClr val="C8E163"/>
      </a:accent6>
      <a:hlink>
        <a:srgbClr val="00637C"/>
      </a:hlink>
      <a:folHlink>
        <a:srgbClr val="00637C"/>
      </a:folHlink>
    </a:clrScheme>
    <a:fontScheme name="TM-font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-PPT-sjabloon_2023-01-12_NL" id="{750CB237-72CC-084F-98EC-BD6918867199}" vid="{2FA92118-C9A9-334E-A7A7-11E054C70C8B}"/>
    </a:ext>
  </a:extLst>
</a:theme>
</file>

<file path=ppt/theme/theme2.xml><?xml version="1.0" encoding="utf-8"?>
<a:theme xmlns:a="http://schemas.openxmlformats.org/drawingml/2006/main" name="ORANJE">
  <a:themeElements>
    <a:clrScheme name="TM Colors Final">
      <a:dk1>
        <a:srgbClr val="000000"/>
      </a:dk1>
      <a:lt1>
        <a:srgbClr val="FFFFFF"/>
      </a:lt1>
      <a:dk2>
        <a:srgbClr val="00283C"/>
      </a:dk2>
      <a:lt2>
        <a:srgbClr val="FA6432"/>
      </a:lt2>
      <a:accent1>
        <a:srgbClr val="FA6232"/>
      </a:accent1>
      <a:accent2>
        <a:srgbClr val="FFC87B"/>
      </a:accent2>
      <a:accent3>
        <a:srgbClr val="00627B"/>
      </a:accent3>
      <a:accent4>
        <a:srgbClr val="63C8C8"/>
      </a:accent4>
      <a:accent5>
        <a:srgbClr val="86D278"/>
      </a:accent5>
      <a:accent6>
        <a:srgbClr val="C8E163"/>
      </a:accent6>
      <a:hlink>
        <a:srgbClr val="00637C"/>
      </a:hlink>
      <a:folHlink>
        <a:srgbClr val="00637C"/>
      </a:folHlink>
    </a:clrScheme>
    <a:fontScheme name="TM-font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-PPT-sjabloon_2023-01-12_NL" id="{750CB237-72CC-084F-98EC-BD6918867199}" vid="{A1260B05-2FD8-8644-B2E8-60BDAD2EADAA}"/>
    </a:ext>
  </a:extLst>
</a:theme>
</file>

<file path=ppt/theme/theme3.xml><?xml version="1.0" encoding="utf-8"?>
<a:theme xmlns:a="http://schemas.openxmlformats.org/drawingml/2006/main" name="BLAUW">
  <a:themeElements>
    <a:clrScheme name="TM Colors Final">
      <a:dk1>
        <a:srgbClr val="000000"/>
      </a:dk1>
      <a:lt1>
        <a:srgbClr val="FFFFFF"/>
      </a:lt1>
      <a:dk2>
        <a:srgbClr val="00283C"/>
      </a:dk2>
      <a:lt2>
        <a:srgbClr val="FA6432"/>
      </a:lt2>
      <a:accent1>
        <a:srgbClr val="FA6232"/>
      </a:accent1>
      <a:accent2>
        <a:srgbClr val="FFC87B"/>
      </a:accent2>
      <a:accent3>
        <a:srgbClr val="00627B"/>
      </a:accent3>
      <a:accent4>
        <a:srgbClr val="63C8C8"/>
      </a:accent4>
      <a:accent5>
        <a:srgbClr val="86D278"/>
      </a:accent5>
      <a:accent6>
        <a:srgbClr val="C8E163"/>
      </a:accent6>
      <a:hlink>
        <a:srgbClr val="00637C"/>
      </a:hlink>
      <a:folHlink>
        <a:srgbClr val="00637C"/>
      </a:folHlink>
    </a:clrScheme>
    <a:fontScheme name="TM-font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-PPT-sjabloon_2023-01-12_NL" id="{750CB237-72CC-084F-98EC-BD6918867199}" vid="{6D4194CE-C9DA-264F-A286-BA9AC7D8F902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49b243c3-5758-488d-a165-3d321439e892" ContentTypeId="0x0101006E2CD5CB49756845926F97DAE5E2F535" PreviousValue="false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KeywordTaxHTField xmlns="3f990481-ab93-40a5-af1d-fa0a4386ebd9">
      <Terms xmlns="http://schemas.microsoft.com/office/infopath/2007/PartnerControls"/>
    </TaxKeywordTaxHTField>
    <l98a91fe36af4d71ba4ebc7e897e6da3 xmlns="3f990481-ab93-40a5-af1d-fa0a4386ebd9">
      <Terms xmlns="http://schemas.microsoft.com/office/infopath/2007/PartnerControls"/>
    </l98a91fe36af4d71ba4ebc7e897e6da3>
    <TMArchief xmlns="3f990481-ab93-40a5-af1d-fa0a4386ebd9">false</TMArchief>
    <e664db7c9a45466298be567ee28e7b46 xmlns="3f990481-ab93-40a5-af1d-fa0a4386ebd9">
      <Terms xmlns="http://schemas.microsoft.com/office/infopath/2007/PartnerControls"/>
    </e664db7c9a45466298be567ee28e7b46>
    <jcbb0a9beef243af8bd213591b9d1662 xmlns="3f990481-ab93-40a5-af1d-fa0a4386ebd9">
      <Terms xmlns="http://schemas.microsoft.com/office/infopath/2007/PartnerControls"/>
    </jcbb0a9beef243af8bd213591b9d1662>
    <deedde69bc2d47abb0d3d990fb400d55 xmlns="3f990481-ab93-40a5-af1d-fa0a4386ebd9">
      <Terms xmlns="http://schemas.microsoft.com/office/infopath/2007/PartnerControls"/>
    </deedde69bc2d47abb0d3d990fb400d55>
    <TaxCatchAll xmlns="3f990481-ab93-40a5-af1d-fa0a4386ebd9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TM Document" ma:contentTypeID="0x0101006E2CD5CB49756845926F97DAE5E2F535000DCB65DDB7669E45BCF75FB6A30E49C0" ma:contentTypeVersion="12" ma:contentTypeDescription="" ma:contentTypeScope="" ma:versionID="95825bf394d7fd0f8a4cf0f4b014e6a7">
  <xsd:schema xmlns:xsd="http://www.w3.org/2001/XMLSchema" xmlns:xs="http://www.w3.org/2001/XMLSchema" xmlns:p="http://schemas.microsoft.com/office/2006/metadata/properties" xmlns:ns2="3f990481-ab93-40a5-af1d-fa0a4386ebd9" targetNamespace="http://schemas.microsoft.com/office/2006/metadata/properties" ma:root="true" ma:fieldsID="9d886e8635219b2e280c5a2368fcd082" ns2:_="">
    <xsd:import namespace="3f990481-ab93-40a5-af1d-fa0a4386ebd9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2:TaxCatchAllLabel" minOccurs="0"/>
                <xsd:element ref="ns2:deedde69bc2d47abb0d3d990fb400d55" minOccurs="0"/>
                <xsd:element ref="ns2:e664db7c9a45466298be567ee28e7b46" minOccurs="0"/>
                <xsd:element ref="ns2:jcbb0a9beef243af8bd213591b9d1662" minOccurs="0"/>
                <xsd:element ref="ns2:l98a91fe36af4d71ba4ebc7e897e6da3" minOccurs="0"/>
                <xsd:element ref="ns2:TMArchie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90481-ab93-40a5-af1d-fa0a4386ebd9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6" nillable="true" ma:taxonomy="true" ma:internalName="TaxKeywordTaxHTField" ma:taxonomyFieldName="TaxKeyword" ma:displayName="Ondernemingstrefwoorden" ma:fieldId="{23f27201-bee3-471e-b2e7-b64fd8b7ca38}" ma:taxonomyMulti="true" ma:sspId="49b243c3-5758-488d-a165-3d321439e892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7" nillable="true" ma:displayName="Taxonomy Catch All Column" ma:description="" ma:hidden="true" ma:list="{6d1aa748-1d6f-4019-9d6c-138de019a28e}" ma:internalName="TaxCatchAll" ma:showField="CatchAllData" ma:web="bc2573cf-ac6e-42ca-97a9-253e92cb39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8" nillable="true" ma:displayName="Taxonomy Catch All Column1" ma:description="" ma:hidden="true" ma:list="{6d1aa748-1d6f-4019-9d6c-138de019a28e}" ma:internalName="TaxCatchAllLabel" ma:readOnly="true" ma:showField="CatchAllDataLabel" ma:web="bc2573cf-ac6e-42ca-97a9-253e92cb39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eedde69bc2d47abb0d3d990fb400d55" ma:index="12" nillable="true" ma:taxonomy="true" ma:internalName="deedde69bc2d47abb0d3d990fb400d55" ma:taxonomyFieldName="TMDocumentType" ma:displayName="Document Type" ma:default="" ma:fieldId="{deedde69-bc2d-47ab-b0d3-d990fb400d55}" ma:sspId="49b243c3-5758-488d-a165-3d321439e892" ma:termSetId="ea0ce270-e5c3-483c-bfdb-d714406b860d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664db7c9a45466298be567ee28e7b46" ma:index="14" nillable="true" ma:taxonomy="true" ma:internalName="e664db7c9a45466298be567ee28e7b46" ma:taxonomyFieldName="TMRubriek" ma:displayName="Rubriek" ma:default="" ma:fieldId="{e664db7c-9a45-4662-98be-567ee28e7b46}" ma:sspId="49b243c3-5758-488d-a165-3d321439e892" ma:termSetId="cf2145ad-4fa0-4d3a-a112-5d06a1c88dc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cbb0a9beef243af8bd213591b9d1662" ma:index="16" nillable="true" ma:taxonomy="true" ma:internalName="jcbb0a9beef243af8bd213591b9d1662" ma:taxonomyFieldName="TMAcademieJaar" ma:displayName="Academiejaar" ma:default="" ma:fieldId="{3cbb0a9b-eef2-43af-8bd2-13591b9d1662}" ma:sspId="49b243c3-5758-488d-a165-3d321439e892" ma:termSetId="faa59a2e-9c1e-4550-a638-3eb90797fbe8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l98a91fe36af4d71ba4ebc7e897e6da3" ma:index="18" nillable="true" ma:taxonomy="true" ma:internalName="l98a91fe36af4d71ba4ebc7e897e6da3" ma:taxonomyFieldName="TMSubRubriek" ma:displayName="Subrubriek" ma:default="" ma:fieldId="{598a91fe-36af-4d71-ba4e-bc7e897e6da3}" ma:sspId="49b243c3-5758-488d-a165-3d321439e892" ma:termSetId="b9936c4b-d546-430d-aa8d-c6cc13d3aff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MArchief" ma:index="20" nillable="true" ma:displayName="Archief" ma:default="0" ma:description="Indien aangevinkt, behoort dit tot je archief." ma:internalName="TMArchief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0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7A8F82-D112-4BAF-B4FF-1080622AB369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E2447BC1-86BA-4BD0-B121-6EB17C8818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C83BB6-E598-4EC6-8615-C66E7DC5C27A}">
  <ds:schemaRefs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3f990481-ab93-40a5-af1d-fa0a4386ebd9"/>
    <ds:schemaRef ds:uri="http://schemas.microsoft.com/office/2006/metadata/properties"/>
  </ds:schemaRefs>
</ds:datastoreItem>
</file>

<file path=customXml/itemProps4.xml><?xml version="1.0" encoding="utf-8"?>
<ds:datastoreItem xmlns:ds="http://schemas.openxmlformats.org/officeDocument/2006/customXml" ds:itemID="{D2919278-6500-47F7-96B1-B846D0C46DC1}">
  <ds:schemaRefs>
    <ds:schemaRef ds:uri="3f990481-ab93-40a5-af1d-fa0a4386eb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2187</Words>
  <Application>Microsoft Office PowerPoint</Application>
  <PresentationFormat>Breedbeeld</PresentationFormat>
  <Paragraphs>284</Paragraphs>
  <Slides>39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3</vt:i4>
      </vt:variant>
      <vt:variant>
        <vt:lpstr>Diatitels</vt:lpstr>
      </vt:variant>
      <vt:variant>
        <vt:i4>39</vt:i4>
      </vt:variant>
    </vt:vector>
  </HeadingPairs>
  <TitlesOfParts>
    <vt:vector size="51" baseType="lpstr">
      <vt:lpstr>Wingdings</vt:lpstr>
      <vt:lpstr>Consolas</vt:lpstr>
      <vt:lpstr>Poppins Thin</vt:lpstr>
      <vt:lpstr>Poppins ExtraLight</vt:lpstr>
      <vt:lpstr>Arial</vt:lpstr>
      <vt:lpstr>Century Gothic</vt:lpstr>
      <vt:lpstr>Calibri</vt:lpstr>
      <vt:lpstr>Nunito Light</vt:lpstr>
      <vt:lpstr>Nunito</vt:lpstr>
      <vt:lpstr>WIT</vt:lpstr>
      <vt:lpstr>ORANJE</vt:lpstr>
      <vt:lpstr>BLAUW</vt:lpstr>
      <vt:lpstr>Websites</vt:lpstr>
      <vt:lpstr>Wat is HTML? </vt:lpstr>
      <vt:lpstr>Wat is HTML?</vt:lpstr>
      <vt:lpstr>Onderdelen</vt:lpstr>
      <vt:lpstr>Voorbeeld</vt:lpstr>
      <vt:lpstr>Broncode</vt:lpstr>
      <vt:lpstr>Notepad</vt:lpstr>
      <vt:lpstr>Visual Studio Code (VSC)</vt:lpstr>
      <vt:lpstr>VSC – Emmet</vt:lpstr>
      <vt:lpstr>VSC – Live Server</vt:lpstr>
      <vt:lpstr>VSC – Prettier – Code formatter</vt:lpstr>
      <vt:lpstr>VSC – Auto Rename Tag</vt:lpstr>
      <vt:lpstr>HTML fouten opsporen</vt:lpstr>
      <vt:lpstr>HTTP-statuscodes</vt:lpstr>
      <vt:lpstr>DevTools </vt:lpstr>
      <vt:lpstr>DevTools</vt:lpstr>
      <vt:lpstr>Enkele essentiële zaken bij het ontwerpen van websites</vt:lpstr>
      <vt:lpstr>RGB-kleursysteem</vt:lpstr>
      <vt:lpstr>RGB-kleursysteem</vt:lpstr>
      <vt:lpstr>Website kleurenschema’s</vt:lpstr>
      <vt:lpstr>Typografie</vt:lpstr>
      <vt:lpstr>Typografie</vt:lpstr>
      <vt:lpstr>Typografie</vt:lpstr>
      <vt:lpstr>Afbeeldingen – jpg / jpeg</vt:lpstr>
      <vt:lpstr>Afbeeldingen – gif</vt:lpstr>
      <vt:lpstr>Afbeeldingen – png</vt:lpstr>
      <vt:lpstr>Afbeeldingen</vt:lpstr>
      <vt:lpstr>Tijd voor het echte werk in HTML</vt:lpstr>
      <vt:lpstr>Een eerste HTML-pagina</vt:lpstr>
      <vt:lpstr>Een eerste HTML-pagina</vt:lpstr>
      <vt:lpstr>Tags</vt:lpstr>
      <vt:lpstr>Elements</vt:lpstr>
      <vt:lpstr>Elements</vt:lpstr>
      <vt:lpstr>Attributes</vt:lpstr>
      <vt:lpstr>Hyperlink</vt:lpstr>
      <vt:lpstr>href</vt:lpstr>
      <vt:lpstr>Target</vt:lpstr>
      <vt:lpstr>Absolute en relatieve urls</vt:lpstr>
      <vt:lpstr>Oefeningen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Erika Pelemans</dc:creator>
  <cp:lastModifiedBy>Deriana Morais</cp:lastModifiedBy>
  <cp:revision>2</cp:revision>
  <dcterms:created xsi:type="dcterms:W3CDTF">2020-09-28T10:08:39Z</dcterms:created>
  <dcterms:modified xsi:type="dcterms:W3CDTF">2023-09-18T13:03:26Z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0x0101006E2CD5CB49756845926F97DAE5E2F535000DCB65DDB7669E45BCF75FB6A30E49C0</vt:lpwstr>
  </property>
  <property fmtid="{D5CDD505-2E9C-101B-9397-08002B2CF9AE}" pid="3" name="MSIP_Label_c337be75-dfbb-4261-9834-ac247c7dde13_Enabled">
    <vt:lpwstr>true</vt:lpwstr>
  </property>
  <property fmtid="{D5CDD505-2E9C-101B-9397-08002B2CF9AE}" pid="4" name="MSIP_Label_c337be75-dfbb-4261-9834-ac247c7dde13_SetDate">
    <vt:lpwstr>2023-03-01T09:53:09Z</vt:lpwstr>
  </property>
  <property fmtid="{D5CDD505-2E9C-101B-9397-08002B2CF9AE}" pid="5" name="MSIP_Label_c337be75-dfbb-4261-9834-ac247c7dde13_Method">
    <vt:lpwstr>Standard</vt:lpwstr>
  </property>
  <property fmtid="{D5CDD505-2E9C-101B-9397-08002B2CF9AE}" pid="6" name="MSIP_Label_c337be75-dfbb-4261-9834-ac247c7dde13_Name">
    <vt:lpwstr>Algemeen</vt:lpwstr>
  </property>
  <property fmtid="{D5CDD505-2E9C-101B-9397-08002B2CF9AE}" pid="7" name="MSIP_Label_c337be75-dfbb-4261-9834-ac247c7dde13_SiteId">
    <vt:lpwstr>77d33cc5-c9b4-4766-95c7-ed5b515e1cce</vt:lpwstr>
  </property>
  <property fmtid="{D5CDD505-2E9C-101B-9397-08002B2CF9AE}" pid="8" name="MSIP_Label_c337be75-dfbb-4261-9834-ac247c7dde13_ActionId">
    <vt:lpwstr>43ac934f-764b-427a-8fb4-e329e56cfd79</vt:lpwstr>
  </property>
  <property fmtid="{D5CDD505-2E9C-101B-9397-08002B2CF9AE}" pid="9" name="MSIP_Label_c337be75-dfbb-4261-9834-ac247c7dde13_ContentBits">
    <vt:lpwstr>0</vt:lpwstr>
  </property>
</Properties>
</file>

<file path=docProps/thumbnail.jpeg>
</file>